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82" r:id="rId5"/>
    <p:sldId id="262" r:id="rId6"/>
    <p:sldId id="260" r:id="rId7"/>
    <p:sldId id="264" r:id="rId8"/>
    <p:sldId id="261" r:id="rId9"/>
    <p:sldId id="265" r:id="rId10"/>
    <p:sldId id="266" r:id="rId11"/>
    <p:sldId id="268" r:id="rId12"/>
    <p:sldId id="270" r:id="rId13"/>
    <p:sldId id="269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3" r:id="rId22"/>
    <p:sldId id="281" r:id="rId23"/>
    <p:sldId id="279" r:id="rId24"/>
    <p:sldId id="280" r:id="rId25"/>
    <p:sldId id="284" r:id="rId26"/>
    <p:sldId id="285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lan Rodrigues Renz" initials="IRR" lastIdx="1" clrIdx="0">
    <p:extLst>
      <p:ext uri="{19B8F6BF-5375-455C-9EA6-DF929625EA0E}">
        <p15:presenceInfo xmlns:p15="http://schemas.microsoft.com/office/powerpoint/2012/main" userId="ac78be5498105d2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2D067A-74D0-4073-93F0-667DB63737C1}" v="34" dt="2020-05-06T13:57:13.8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mires Gualter" userId="fd4df123038d3663" providerId="LiveId" clId="{012D067A-74D0-4073-93F0-667DB63737C1}"/>
    <pc:docChg chg="undo custSel addSld delSld modSld">
      <pc:chgData name="Thamires Gualter" userId="fd4df123038d3663" providerId="LiveId" clId="{012D067A-74D0-4073-93F0-667DB63737C1}" dt="2020-05-06T13:57:37.073" v="2970" actId="20577"/>
      <pc:docMkLst>
        <pc:docMk/>
      </pc:docMkLst>
      <pc:sldChg chg="modSp mod">
        <pc:chgData name="Thamires Gualter" userId="fd4df123038d3663" providerId="LiveId" clId="{012D067A-74D0-4073-93F0-667DB63737C1}" dt="2020-05-05T17:33:30.642" v="79" actId="12788"/>
        <pc:sldMkLst>
          <pc:docMk/>
          <pc:sldMk cId="1080319948" sldId="256"/>
        </pc:sldMkLst>
        <pc:spChg chg="mod">
          <ac:chgData name="Thamires Gualter" userId="fd4df123038d3663" providerId="LiveId" clId="{012D067A-74D0-4073-93F0-667DB63737C1}" dt="2020-05-05T17:33:30.642" v="79" actId="12788"/>
          <ac:spMkLst>
            <pc:docMk/>
            <pc:sldMk cId="1080319948" sldId="256"/>
            <ac:spMk id="7" creationId="{3CDAABCD-A0ED-46A1-967D-7B23CA332785}"/>
          </ac:spMkLst>
        </pc:spChg>
      </pc:sldChg>
      <pc:sldChg chg="modSp mod">
        <pc:chgData name="Thamires Gualter" userId="fd4df123038d3663" providerId="LiveId" clId="{012D067A-74D0-4073-93F0-667DB63737C1}" dt="2020-05-06T13:50:47.097" v="2883" actId="1076"/>
        <pc:sldMkLst>
          <pc:docMk/>
          <pc:sldMk cId="2094095483" sldId="257"/>
        </pc:sldMkLst>
        <pc:spChg chg="mod">
          <ac:chgData name="Thamires Gualter" userId="fd4df123038d3663" providerId="LiveId" clId="{012D067A-74D0-4073-93F0-667DB63737C1}" dt="2020-05-06T13:50:47.097" v="2883" actId="1076"/>
          <ac:spMkLst>
            <pc:docMk/>
            <pc:sldMk cId="2094095483" sldId="257"/>
            <ac:spMk id="4" creationId="{D9436271-A73B-4295-B9C0-A4B1A966E866}"/>
          </ac:spMkLst>
        </pc:spChg>
        <pc:spChg chg="mod">
          <ac:chgData name="Thamires Gualter" userId="fd4df123038d3663" providerId="LiveId" clId="{012D067A-74D0-4073-93F0-667DB63737C1}" dt="2020-05-05T17:33:51.916" v="121" actId="20577"/>
          <ac:spMkLst>
            <pc:docMk/>
            <pc:sldMk cId="2094095483" sldId="257"/>
            <ac:spMk id="5" creationId="{2FADB368-E347-42AA-8817-33A1132B02D8}"/>
          </ac:spMkLst>
        </pc:spChg>
      </pc:sldChg>
      <pc:sldChg chg="delSp modSp del mod">
        <pc:chgData name="Thamires Gualter" userId="fd4df123038d3663" providerId="LiveId" clId="{012D067A-74D0-4073-93F0-667DB63737C1}" dt="2020-05-05T18:11:41.912" v="1985" actId="47"/>
        <pc:sldMkLst>
          <pc:docMk/>
          <pc:sldMk cId="2127546578" sldId="258"/>
        </pc:sldMkLst>
        <pc:spChg chg="del">
          <ac:chgData name="Thamires Gualter" userId="fd4df123038d3663" providerId="LiveId" clId="{012D067A-74D0-4073-93F0-667DB63737C1}" dt="2020-05-05T18:11:27.614" v="1979" actId="478"/>
          <ac:spMkLst>
            <pc:docMk/>
            <pc:sldMk cId="2127546578" sldId="258"/>
            <ac:spMk id="3" creationId="{D16CC29C-3805-4979-991E-EDF0643F9686}"/>
          </ac:spMkLst>
        </pc:spChg>
        <pc:spChg chg="del">
          <ac:chgData name="Thamires Gualter" userId="fd4df123038d3663" providerId="LiveId" clId="{012D067A-74D0-4073-93F0-667DB63737C1}" dt="2020-05-05T18:11:29.361" v="1980" actId="478"/>
          <ac:spMkLst>
            <pc:docMk/>
            <pc:sldMk cId="2127546578" sldId="258"/>
            <ac:spMk id="4" creationId="{6A2BCE24-73A7-49CA-921C-7D685E980617}"/>
          </ac:spMkLst>
        </pc:spChg>
        <pc:grpChg chg="del">
          <ac:chgData name="Thamires Gualter" userId="fd4df123038d3663" providerId="LiveId" clId="{012D067A-74D0-4073-93F0-667DB63737C1}" dt="2020-05-05T18:11:31.111" v="1981" actId="478"/>
          <ac:grpSpMkLst>
            <pc:docMk/>
            <pc:sldMk cId="2127546578" sldId="258"/>
            <ac:grpSpMk id="29" creationId="{5CC4D610-CF39-4190-BBAF-0F84835B5968}"/>
          </ac:grpSpMkLst>
        </pc:grpChg>
        <pc:graphicFrameChg chg="del mod">
          <ac:chgData name="Thamires Gualter" userId="fd4df123038d3663" providerId="LiveId" clId="{012D067A-74D0-4073-93F0-667DB63737C1}" dt="2020-05-05T18:11:35.981" v="1984" actId="478"/>
          <ac:graphicFrameMkLst>
            <pc:docMk/>
            <pc:sldMk cId="2127546578" sldId="258"/>
            <ac:graphicFrameMk id="28" creationId="{D81F1B9E-3F76-4CA0-82FB-E898E6B028C8}"/>
          </ac:graphicFrameMkLst>
        </pc:graphicFrameChg>
        <pc:picChg chg="del">
          <ac:chgData name="Thamires Gualter" userId="fd4df123038d3663" providerId="LiveId" clId="{012D067A-74D0-4073-93F0-667DB63737C1}" dt="2020-05-05T18:11:32.969" v="1983" actId="478"/>
          <ac:picMkLst>
            <pc:docMk/>
            <pc:sldMk cId="2127546578" sldId="258"/>
            <ac:picMk id="2" creationId="{8B905DE4-0409-4BAD-8940-E96F5F242EA8}"/>
          </ac:picMkLst>
        </pc:picChg>
      </pc:sldChg>
      <pc:sldChg chg="addSp delSp modSp mod">
        <pc:chgData name="Thamires Gualter" userId="fd4df123038d3663" providerId="LiveId" clId="{012D067A-74D0-4073-93F0-667DB63737C1}" dt="2020-05-06T13:50:35.563" v="2881" actId="403"/>
        <pc:sldMkLst>
          <pc:docMk/>
          <pc:sldMk cId="3341959094" sldId="259"/>
        </pc:sldMkLst>
        <pc:spChg chg="add del">
          <ac:chgData name="Thamires Gualter" userId="fd4df123038d3663" providerId="LiveId" clId="{012D067A-74D0-4073-93F0-667DB63737C1}" dt="2020-05-05T18:22:11.425" v="1992"/>
          <ac:spMkLst>
            <pc:docMk/>
            <pc:sldMk cId="3341959094" sldId="259"/>
            <ac:spMk id="3" creationId="{07159EF0-09EA-4A46-855F-28C879551F4B}"/>
          </ac:spMkLst>
        </pc:spChg>
        <pc:spChg chg="mod">
          <ac:chgData name="Thamires Gualter" userId="fd4df123038d3663" providerId="LiveId" clId="{012D067A-74D0-4073-93F0-667DB63737C1}" dt="2020-05-05T17:51:14.207" v="1059" actId="20577"/>
          <ac:spMkLst>
            <pc:docMk/>
            <pc:sldMk cId="3341959094" sldId="259"/>
            <ac:spMk id="4" creationId="{7B40EAE5-7324-48E7-A7CA-D6923DC5A0EE}"/>
          </ac:spMkLst>
        </pc:spChg>
        <pc:spChg chg="add mod">
          <ac:chgData name="Thamires Gualter" userId="fd4df123038d3663" providerId="LiveId" clId="{012D067A-74D0-4073-93F0-667DB63737C1}" dt="2020-05-06T13:50:35.563" v="2881" actId="403"/>
          <ac:spMkLst>
            <pc:docMk/>
            <pc:sldMk cId="3341959094" sldId="259"/>
            <ac:spMk id="5" creationId="{4C3598D0-55B7-472F-92F9-9366872BCFE8}"/>
          </ac:spMkLst>
        </pc:spChg>
        <pc:spChg chg="mod">
          <ac:chgData name="Thamires Gualter" userId="fd4df123038d3663" providerId="LiveId" clId="{012D067A-74D0-4073-93F0-667DB63737C1}" dt="2020-05-05T17:51:07.004" v="1057" actId="20577"/>
          <ac:spMkLst>
            <pc:docMk/>
            <pc:sldMk cId="3341959094" sldId="259"/>
            <ac:spMk id="6" creationId="{6D851A3A-8776-4B07-A5D3-603EA72C8014}"/>
          </ac:spMkLst>
        </pc:spChg>
        <pc:grpChg chg="del">
          <ac:chgData name="Thamires Gualter" userId="fd4df123038d3663" providerId="LiveId" clId="{012D067A-74D0-4073-93F0-667DB63737C1}" dt="2020-05-05T17:47:32.326" v="650" actId="478"/>
          <ac:grpSpMkLst>
            <pc:docMk/>
            <pc:sldMk cId="3341959094" sldId="259"/>
            <ac:grpSpMk id="3" creationId="{90D00B13-438F-4F80-8EE3-9DDBE5D7E860}"/>
          </ac:grpSpMkLst>
        </pc:grpChg>
        <pc:graphicFrameChg chg="del mod">
          <ac:chgData name="Thamires Gualter" userId="fd4df123038d3663" providerId="LiveId" clId="{012D067A-74D0-4073-93F0-667DB63737C1}" dt="2020-05-05T17:47:30.134" v="649" actId="478"/>
          <ac:graphicFrameMkLst>
            <pc:docMk/>
            <pc:sldMk cId="3341959094" sldId="259"/>
            <ac:graphicFrameMk id="9" creationId="{8232E568-CDC8-4EB8-9906-1E25DF8F2069}"/>
          </ac:graphicFrameMkLst>
        </pc:graphicFrameChg>
        <pc:picChg chg="add del">
          <ac:chgData name="Thamires Gualter" userId="fd4df123038d3663" providerId="LiveId" clId="{012D067A-74D0-4073-93F0-667DB63737C1}" dt="2020-05-05T18:22:10.784" v="1991" actId="478"/>
          <ac:picMkLst>
            <pc:docMk/>
            <pc:sldMk cId="3341959094" sldId="259"/>
            <ac:picMk id="2" creationId="{8B905DE4-0409-4BAD-8940-E96F5F242EA8}"/>
          </ac:picMkLst>
        </pc:picChg>
        <pc:picChg chg="add mod modCrop">
          <ac:chgData name="Thamires Gualter" userId="fd4df123038d3663" providerId="LiveId" clId="{012D067A-74D0-4073-93F0-667DB63737C1}" dt="2020-05-05T18:45:45.375" v="2098" actId="1076"/>
          <ac:picMkLst>
            <pc:docMk/>
            <pc:sldMk cId="3341959094" sldId="259"/>
            <ac:picMk id="7" creationId="{E46C7646-0A4D-479B-96C1-2418B5F833D2}"/>
          </ac:picMkLst>
        </pc:picChg>
      </pc:sldChg>
      <pc:sldChg chg="addSp delSp modSp mod">
        <pc:chgData name="Thamires Gualter" userId="fd4df123038d3663" providerId="LiveId" clId="{012D067A-74D0-4073-93F0-667DB63737C1}" dt="2020-05-06T13:51:30.130" v="2893" actId="14100"/>
        <pc:sldMkLst>
          <pc:docMk/>
          <pc:sldMk cId="3806429652" sldId="260"/>
        </pc:sldMkLst>
        <pc:spChg chg="mod">
          <ac:chgData name="Thamires Gualter" userId="fd4df123038d3663" providerId="LiveId" clId="{012D067A-74D0-4073-93F0-667DB63737C1}" dt="2020-05-05T18:10:05.414" v="1959" actId="1076"/>
          <ac:spMkLst>
            <pc:docMk/>
            <pc:sldMk cId="3806429652" sldId="260"/>
            <ac:spMk id="3" creationId="{EC15C544-84D9-4E5B-BCE3-D0083909B6C7}"/>
          </ac:spMkLst>
        </pc:spChg>
        <pc:spChg chg="add mod">
          <ac:chgData name="Thamires Gualter" userId="fd4df123038d3663" providerId="LiveId" clId="{012D067A-74D0-4073-93F0-667DB63737C1}" dt="2020-05-06T13:51:23.533" v="2892" actId="1076"/>
          <ac:spMkLst>
            <pc:docMk/>
            <pc:sldMk cId="3806429652" sldId="260"/>
            <ac:spMk id="4" creationId="{46D4D985-AA57-48B1-8F0C-3B7C5ACE1245}"/>
          </ac:spMkLst>
        </pc:spChg>
        <pc:spChg chg="del mod">
          <ac:chgData name="Thamires Gualter" userId="fd4df123038d3663" providerId="LiveId" clId="{012D067A-74D0-4073-93F0-667DB63737C1}" dt="2020-05-05T18:00:14.594" v="1264" actId="478"/>
          <ac:spMkLst>
            <pc:docMk/>
            <pc:sldMk cId="3806429652" sldId="260"/>
            <ac:spMk id="44" creationId="{32A9C9F9-F233-421A-A635-5CC28936F82F}"/>
          </ac:spMkLst>
        </pc:spChg>
        <pc:spChg chg="del">
          <ac:chgData name="Thamires Gualter" userId="fd4df123038d3663" providerId="LiveId" clId="{012D067A-74D0-4073-93F0-667DB63737C1}" dt="2020-05-05T18:00:18.928" v="1266" actId="478"/>
          <ac:spMkLst>
            <pc:docMk/>
            <pc:sldMk cId="3806429652" sldId="260"/>
            <ac:spMk id="45" creationId="{7915B441-1CD3-42F3-BE8F-31001DEFE5D5}"/>
          </ac:spMkLst>
        </pc:spChg>
        <pc:graphicFrameChg chg="del">
          <ac:chgData name="Thamires Gualter" userId="fd4df123038d3663" providerId="LiveId" clId="{012D067A-74D0-4073-93F0-667DB63737C1}" dt="2020-05-05T18:00:16.645" v="1265" actId="478"/>
          <ac:graphicFrameMkLst>
            <pc:docMk/>
            <pc:sldMk cId="3806429652" sldId="260"/>
            <ac:graphicFrameMk id="9" creationId="{02EF82F5-9FE6-41C1-A177-D5659C43B5FC}"/>
          </ac:graphicFrameMkLst>
        </pc:graphicFrameChg>
        <pc:picChg chg="mod">
          <ac:chgData name="Thamires Gualter" userId="fd4df123038d3663" providerId="LiveId" clId="{012D067A-74D0-4073-93F0-667DB63737C1}" dt="2020-05-05T18:11:43.263" v="1986" actId="1076"/>
          <ac:picMkLst>
            <pc:docMk/>
            <pc:sldMk cId="3806429652" sldId="260"/>
            <ac:picMk id="2" creationId="{8B905DE4-0409-4BAD-8940-E96F5F242EA8}"/>
          </ac:picMkLst>
        </pc:picChg>
        <pc:picChg chg="add del mod">
          <ac:chgData name="Thamires Gualter" userId="fd4df123038d3663" providerId="LiveId" clId="{012D067A-74D0-4073-93F0-667DB63737C1}" dt="2020-05-05T18:05:42.586" v="1949" actId="478"/>
          <ac:picMkLst>
            <pc:docMk/>
            <pc:sldMk cId="3806429652" sldId="260"/>
            <ac:picMk id="5" creationId="{D51A7324-3240-4035-B980-C226C3139FF6}"/>
          </ac:picMkLst>
        </pc:picChg>
        <pc:picChg chg="add del">
          <ac:chgData name="Thamires Gualter" userId="fd4df123038d3663" providerId="LiveId" clId="{012D067A-74D0-4073-93F0-667DB63737C1}" dt="2020-05-05T18:06:45.375" v="1954" actId="478"/>
          <ac:picMkLst>
            <pc:docMk/>
            <pc:sldMk cId="3806429652" sldId="260"/>
            <ac:picMk id="6" creationId="{1018C9FC-9584-4DED-AA24-40C59B0E01CB}"/>
          </ac:picMkLst>
        </pc:picChg>
        <pc:picChg chg="add del mod">
          <ac:chgData name="Thamires Gualter" userId="fd4df123038d3663" providerId="LiveId" clId="{012D067A-74D0-4073-93F0-667DB63737C1}" dt="2020-05-05T18:06:44.404" v="1953" actId="478"/>
          <ac:picMkLst>
            <pc:docMk/>
            <pc:sldMk cId="3806429652" sldId="260"/>
            <ac:picMk id="7" creationId="{4F36EC8A-3865-44C0-BAE4-F38EE4134F52}"/>
          </ac:picMkLst>
        </pc:picChg>
        <pc:picChg chg="add del">
          <ac:chgData name="Thamires Gualter" userId="fd4df123038d3663" providerId="LiveId" clId="{012D067A-74D0-4073-93F0-667DB63737C1}" dt="2020-05-05T18:07:43.790" v="1956" actId="478"/>
          <ac:picMkLst>
            <pc:docMk/>
            <pc:sldMk cId="3806429652" sldId="260"/>
            <ac:picMk id="8" creationId="{0E38F835-E848-483B-B5C1-ECC0C0AC2CF6}"/>
          </ac:picMkLst>
        </pc:picChg>
        <pc:picChg chg="add mod">
          <ac:chgData name="Thamires Gualter" userId="fd4df123038d3663" providerId="LiveId" clId="{012D067A-74D0-4073-93F0-667DB63737C1}" dt="2020-05-06T13:51:30.130" v="2893" actId="14100"/>
          <ac:picMkLst>
            <pc:docMk/>
            <pc:sldMk cId="3806429652" sldId="260"/>
            <ac:picMk id="12" creationId="{AAC40C89-73F4-439B-8D99-76A19E13A941}"/>
          </ac:picMkLst>
        </pc:picChg>
      </pc:sldChg>
      <pc:sldChg chg="del">
        <pc:chgData name="Thamires Gualter" userId="fd4df123038d3663" providerId="LiveId" clId="{012D067A-74D0-4073-93F0-667DB63737C1}" dt="2020-05-05T18:11:41.912" v="1985" actId="47"/>
        <pc:sldMkLst>
          <pc:docMk/>
          <pc:sldMk cId="1133151890" sldId="261"/>
        </pc:sldMkLst>
      </pc:sldChg>
      <pc:sldChg chg="addSp delSp modSp add mod">
        <pc:chgData name="Thamires Gualter" userId="fd4df123038d3663" providerId="LiveId" clId="{012D067A-74D0-4073-93F0-667DB63737C1}" dt="2020-05-06T13:57:37.073" v="2970" actId="20577"/>
        <pc:sldMkLst>
          <pc:docMk/>
          <pc:sldMk cId="2513138403" sldId="261"/>
        </pc:sldMkLst>
        <pc:spChg chg="add del mod">
          <ac:chgData name="Thamires Gualter" userId="fd4df123038d3663" providerId="LiveId" clId="{012D067A-74D0-4073-93F0-667DB63737C1}" dt="2020-05-06T13:57:13.814" v="2964" actId="465"/>
          <ac:spMkLst>
            <pc:docMk/>
            <pc:sldMk cId="2513138403" sldId="261"/>
            <ac:spMk id="3" creationId="{EC15C544-84D9-4E5B-BCE3-D0083909B6C7}"/>
          </ac:spMkLst>
        </pc:spChg>
        <pc:spChg chg="mod">
          <ac:chgData name="Thamires Gualter" userId="fd4df123038d3663" providerId="LiveId" clId="{012D067A-74D0-4073-93F0-667DB63737C1}" dt="2020-05-06T13:57:37.073" v="2970" actId="20577"/>
          <ac:spMkLst>
            <pc:docMk/>
            <pc:sldMk cId="2513138403" sldId="261"/>
            <ac:spMk id="4" creationId="{46D4D985-AA57-48B1-8F0C-3B7C5ACE1245}"/>
          </ac:spMkLst>
        </pc:spChg>
        <pc:picChg chg="mod">
          <ac:chgData name="Thamires Gualter" userId="fd4df123038d3663" providerId="LiveId" clId="{012D067A-74D0-4073-93F0-667DB63737C1}" dt="2020-05-06T13:56:02.437" v="2951" actId="1076"/>
          <ac:picMkLst>
            <pc:docMk/>
            <pc:sldMk cId="2513138403" sldId="261"/>
            <ac:picMk id="2" creationId="{8B905DE4-0409-4BAD-8940-E96F5F242EA8}"/>
          </ac:picMkLst>
        </pc:picChg>
        <pc:picChg chg="add del mod modCrop">
          <ac:chgData name="Thamires Gualter" userId="fd4df123038d3663" providerId="LiveId" clId="{012D067A-74D0-4073-93F0-667DB63737C1}" dt="2020-05-06T13:53:17.871" v="2908" actId="478"/>
          <ac:picMkLst>
            <pc:docMk/>
            <pc:sldMk cId="2513138403" sldId="261"/>
            <ac:picMk id="5" creationId="{8FF2F96C-3DD8-469A-9C23-C05674EF6A54}"/>
          </ac:picMkLst>
        </pc:picChg>
        <pc:picChg chg="add mod modCrop">
          <ac:chgData name="Thamires Gualter" userId="fd4df123038d3663" providerId="LiveId" clId="{012D067A-74D0-4073-93F0-667DB63737C1}" dt="2020-05-06T13:57:27.380" v="2968" actId="1076"/>
          <ac:picMkLst>
            <pc:docMk/>
            <pc:sldMk cId="2513138403" sldId="261"/>
            <ac:picMk id="6" creationId="{2A967696-9E22-444D-A4A1-0393A0A6DF2F}"/>
          </ac:picMkLst>
        </pc:picChg>
        <pc:picChg chg="add mod">
          <ac:chgData name="Thamires Gualter" userId="fd4df123038d3663" providerId="LiveId" clId="{012D067A-74D0-4073-93F0-667DB63737C1}" dt="2020-05-06T13:57:18.323" v="2966" actId="1076"/>
          <ac:picMkLst>
            <pc:docMk/>
            <pc:sldMk cId="2513138403" sldId="261"/>
            <ac:picMk id="7" creationId="{ABCE09FD-5F68-427C-892F-3473A728B3BD}"/>
          </ac:picMkLst>
        </pc:picChg>
        <pc:picChg chg="del">
          <ac:chgData name="Thamires Gualter" userId="fd4df123038d3663" providerId="LiveId" clId="{012D067A-74D0-4073-93F0-667DB63737C1}" dt="2020-05-05T18:23:17.410" v="2002" actId="478"/>
          <ac:picMkLst>
            <pc:docMk/>
            <pc:sldMk cId="2513138403" sldId="261"/>
            <ac:picMk id="12" creationId="{AAC40C89-73F4-439B-8D99-76A19E13A941}"/>
          </ac:picMkLst>
        </pc:picChg>
      </pc:sldChg>
      <pc:sldChg chg="addSp delSp modSp add mod">
        <pc:chgData name="Thamires Gualter" userId="fd4df123038d3663" providerId="LiveId" clId="{012D067A-74D0-4073-93F0-667DB63737C1}" dt="2020-05-06T13:50:26.066" v="2880" actId="1076"/>
        <pc:sldMkLst>
          <pc:docMk/>
          <pc:sldMk cId="2297739533" sldId="262"/>
        </pc:sldMkLst>
        <pc:spChg chg="mod">
          <ac:chgData name="Thamires Gualter" userId="fd4df123038d3663" providerId="LiveId" clId="{012D067A-74D0-4073-93F0-667DB63737C1}" dt="2020-05-06T13:42:41.187" v="2410" actId="20577"/>
          <ac:spMkLst>
            <pc:docMk/>
            <pc:sldMk cId="2297739533" sldId="262"/>
            <ac:spMk id="4" creationId="{7B40EAE5-7324-48E7-A7CA-D6923DC5A0EE}"/>
          </ac:spMkLst>
        </pc:spChg>
        <pc:spChg chg="mod">
          <ac:chgData name="Thamires Gualter" userId="fd4df123038d3663" providerId="LiveId" clId="{012D067A-74D0-4073-93F0-667DB63737C1}" dt="2020-05-06T13:50:25.213" v="2879" actId="1076"/>
          <ac:spMkLst>
            <pc:docMk/>
            <pc:sldMk cId="2297739533" sldId="262"/>
            <ac:spMk id="5" creationId="{4C3598D0-55B7-472F-92F9-9366872BCFE8}"/>
          </ac:spMkLst>
        </pc:spChg>
        <pc:picChg chg="add mod">
          <ac:chgData name="Thamires Gualter" userId="fd4df123038d3663" providerId="LiveId" clId="{012D067A-74D0-4073-93F0-667DB63737C1}" dt="2020-05-06T13:50:26.066" v="2880" actId="1076"/>
          <ac:picMkLst>
            <pc:docMk/>
            <pc:sldMk cId="2297739533" sldId="262"/>
            <ac:picMk id="3" creationId="{54F3F8E6-379A-40F3-BEC8-DACFA428E022}"/>
          </ac:picMkLst>
        </pc:picChg>
        <pc:picChg chg="del">
          <ac:chgData name="Thamires Gualter" userId="fd4df123038d3663" providerId="LiveId" clId="{012D067A-74D0-4073-93F0-667DB63737C1}" dt="2020-05-06T13:48:23.481" v="2787" actId="478"/>
          <ac:picMkLst>
            <pc:docMk/>
            <pc:sldMk cId="2297739533" sldId="262"/>
            <ac:picMk id="7" creationId="{E46C7646-0A4D-479B-96C1-2418B5F833D2}"/>
          </ac:picMkLst>
        </pc:picChg>
      </pc:sldChg>
      <pc:sldChg chg="del">
        <pc:chgData name="Thamires Gualter" userId="fd4df123038d3663" providerId="LiveId" clId="{012D067A-74D0-4073-93F0-667DB63737C1}" dt="2020-05-05T18:11:41.912" v="1985" actId="47"/>
        <pc:sldMkLst>
          <pc:docMk/>
          <pc:sldMk cId="2723957113" sldId="262"/>
        </pc:sldMkLst>
      </pc:sldChg>
      <pc:sldChg chg="del">
        <pc:chgData name="Thamires Gualter" userId="fd4df123038d3663" providerId="LiveId" clId="{012D067A-74D0-4073-93F0-667DB63737C1}" dt="2020-05-05T18:11:41.912" v="1985" actId="47"/>
        <pc:sldMkLst>
          <pc:docMk/>
          <pc:sldMk cId="1936413101" sldId="263"/>
        </pc:sldMkLst>
      </pc:sldChg>
      <pc:sldChg chg="del">
        <pc:chgData name="Thamires Gualter" userId="fd4df123038d3663" providerId="LiveId" clId="{012D067A-74D0-4073-93F0-667DB63737C1}" dt="2020-05-05T18:11:41.912" v="1985" actId="47"/>
        <pc:sldMkLst>
          <pc:docMk/>
          <pc:sldMk cId="2641284114" sldId="26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347CEE-2387-45DE-B888-6C1D3B71D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F55F11B-4432-483A-A790-3F1B498B6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6A9D6B5-5CF2-4809-9B55-776465BE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86DDD-D7B4-486A-A001-2FF5AA23EB1B}" type="datetimeFigureOut">
              <a:rPr lang="pt-BR" smtClean="0"/>
              <a:t>21/12/2020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90BF25-7507-4D5F-936D-09BCC498B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2FF55A9-6DE5-43FC-BF84-16A82C5E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EFB61-C878-4EFA-ACBA-9D094C0A524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61243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CFC283-CA09-4BE0-9CBD-D7C197C61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F24A8EC-4205-4347-B02C-DC732003F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4B21EAE-ACBD-4B72-A4C7-2D6143E6E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86DDD-D7B4-486A-A001-2FF5AA23EB1B}" type="datetimeFigureOut">
              <a:rPr lang="pt-BR" smtClean="0"/>
              <a:t>21/12/2020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730F64-474A-4C92-897B-3D60BF419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B6A2FE-FF0E-4EA0-9F1D-E5FB09495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EFB61-C878-4EFA-ACBA-9D094C0A524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9446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F3CC9FC-8490-464E-A360-10518E0F42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1FADDC6-DA4A-479A-88CD-6652C1A5F1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FCB6BB-E5FA-4A65-AF7E-9A94CC249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86DDD-D7B4-486A-A001-2FF5AA23EB1B}" type="datetimeFigureOut">
              <a:rPr lang="pt-BR" smtClean="0"/>
              <a:t>21/12/2020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97526E-35BE-4CB5-A429-CBBADC86F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C7C4CF-BD03-48CA-BCF9-633D628AD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EFB61-C878-4EFA-ACBA-9D094C0A524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3937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C96EF9-434A-4E53-9915-98FB4EB8B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4BA4EE-2DFC-4413-9CC3-1113CCEA0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28B6EA-1AE4-4590-BF6B-3E4F59777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86DDD-D7B4-486A-A001-2FF5AA23EB1B}" type="datetimeFigureOut">
              <a:rPr lang="pt-BR" smtClean="0"/>
              <a:t>21/12/2020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57C8ECD-95B2-4700-BF93-2DFC27E3F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2511FF-16F3-4F86-AC48-E97106122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EFB61-C878-4EFA-ACBA-9D094C0A524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14508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334A01-E508-4EC7-987B-833D41C70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2B4C2AA-8781-45C1-9102-46B7EC262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CFEB41C-A485-45AC-87F2-A8FC8B5E4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86DDD-D7B4-486A-A001-2FF5AA23EB1B}" type="datetimeFigureOut">
              <a:rPr lang="pt-BR" smtClean="0"/>
              <a:t>21/12/2020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78F96E-5A9E-45D9-89D9-472CAFFF7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61E83E3-62BD-4044-9505-B7FBEF5C8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EFB61-C878-4EFA-ACBA-9D094C0A524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13769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2C93FD-434B-4793-80CE-FF9F95ED4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3A6BE0-8FDF-473A-89FA-3AF4A3F5B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31D25CB-F78F-4ED8-B9B5-D1ECEA30C3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08CEC68-4DBF-4716-90E8-894BFA90B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86DDD-D7B4-486A-A001-2FF5AA23EB1B}" type="datetimeFigureOut">
              <a:rPr lang="pt-BR" smtClean="0"/>
              <a:t>21/12/2020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9AB6647-20AE-4F3B-AC54-B81C0B283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6980D27-D6FF-4983-8C0D-A23D4A4B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EFB61-C878-4EFA-ACBA-9D094C0A524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4623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EB07A0-850B-4900-AAFC-3CD9A8D9A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3A54038-CAB8-4F0B-8499-04A4441F4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E33E722-FFA2-4B08-85FF-55F2E5BE1F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D923754-C251-4942-B4F1-86DC0EAAD6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EC1FC02-5B22-48D5-AA9D-95D3C73139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58B9D3A-3CFA-46FF-B336-7A288F716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86DDD-D7B4-486A-A001-2FF5AA23EB1B}" type="datetimeFigureOut">
              <a:rPr lang="pt-BR" smtClean="0"/>
              <a:t>21/12/2020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4FC14E8-69DB-465F-9836-E478522F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E737C6A-87F3-4622-98D9-BE018ABDB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EFB61-C878-4EFA-ACBA-9D094C0A524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71261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5B105F-4EAC-4FCA-8643-C59CF8D41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B6FF735-6ECD-4227-9B03-7334161C8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86DDD-D7B4-486A-A001-2FF5AA23EB1B}" type="datetimeFigureOut">
              <a:rPr lang="pt-BR" smtClean="0"/>
              <a:t>21/12/2020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27C2414-8607-42E6-A6F7-6E6ACF388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87A6025-5170-4397-9ED5-0859B70D7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EFB61-C878-4EFA-ACBA-9D094C0A524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853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F576F61-059E-4768-AA07-D31D26511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86DDD-D7B4-486A-A001-2FF5AA23EB1B}" type="datetimeFigureOut">
              <a:rPr lang="pt-BR" smtClean="0"/>
              <a:t>21/12/2020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38E4379-5FFA-4517-9184-AE304E21F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48965F-4262-4B43-AB4E-17C7DA00A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EFB61-C878-4EFA-ACBA-9D094C0A524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54550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2A32FB-3DA2-4887-B353-5DEAE421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915F38-5947-4F76-B955-436CD861F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3FE7CD1-7241-4639-BB54-78FF28257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C0D70B1-9752-4818-A75B-FA5522DB0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86DDD-D7B4-486A-A001-2FF5AA23EB1B}" type="datetimeFigureOut">
              <a:rPr lang="pt-BR" smtClean="0"/>
              <a:t>21/12/2020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2A0A913-1998-4017-8BA1-B0111ED10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247EEF0-FA61-43DA-BFBA-CC6ADDCA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EFB61-C878-4EFA-ACBA-9D094C0A524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17419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694675-C7F2-42ED-9EA2-4BD17DDBC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AFB4B50-09D2-4A85-9375-5AC78C684A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B4B2D3D-E0A4-4A58-93B4-580C30182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EDE42E9-0A87-4DDB-9695-FA671C777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86DDD-D7B4-486A-A001-2FF5AA23EB1B}" type="datetimeFigureOut">
              <a:rPr lang="pt-BR" smtClean="0"/>
              <a:t>21/12/2020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63DBC38-6D38-445C-8201-2DF4B884D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0EAA5E7-4A99-4B6B-B3C2-31293EE33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EFB61-C878-4EFA-ACBA-9D094C0A524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633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0327B9B-4EED-483A-83EE-E77336ACC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78E29A0-CDD8-4EF0-984F-422FC99D8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C60CA6-E123-461C-9CE2-F1C08CFAF1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86DDD-D7B4-486A-A001-2FF5AA23EB1B}" type="datetimeFigureOut">
              <a:rPr lang="pt-BR" smtClean="0"/>
              <a:t>21/12/2020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9385B1F-55F4-4B94-ABB7-16356BCD7A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6871C7F-64ED-4773-888B-6F760B27A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EFB61-C878-4EFA-ACBA-9D094C0A524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306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c.org.br/_Boletim_semanal/00_pages/2020/08/ebook_dia_dos_pais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rc.org.br/_Boletim_semanal/00_pages/2020/05/Dia_das_Maes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EE8EEFA-743A-4CF7-B632-3A437B6DD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CDAABCD-A0ED-46A1-967D-7B23CA332785}"/>
              </a:ext>
            </a:extLst>
          </p:cNvPr>
          <p:cNvSpPr txBox="1"/>
          <p:nvPr/>
        </p:nvSpPr>
        <p:spPr>
          <a:xfrm>
            <a:off x="1102311" y="1536174"/>
            <a:ext cx="99873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chemeClr val="bg1"/>
                </a:solidFill>
                <a:latin typeface="Arial Nova" panose="020B0604020202020204" pitchFamily="34" charset="0"/>
              </a:rPr>
              <a:t>RELATÓRIO ANUAL DE ATIVIDADES DA</a:t>
            </a:r>
          </a:p>
          <a:p>
            <a:pPr algn="ctr"/>
            <a:r>
              <a:rPr lang="pt-BR" sz="6000" b="1" dirty="0">
                <a:solidFill>
                  <a:schemeClr val="bg1"/>
                </a:solidFill>
                <a:latin typeface="Arial Nova" panose="020B0604020202020204" pitchFamily="34" charset="0"/>
              </a:rPr>
              <a:t>COMISSÃO DA MULHER – CRC RJ</a:t>
            </a:r>
            <a:endParaRPr lang="pt-BR" sz="1400" b="1" dirty="0">
              <a:solidFill>
                <a:schemeClr val="bg1"/>
              </a:solidFill>
              <a:latin typeface="Arial Nov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319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07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C15C544-84D9-4E5B-BCE3-D0083909B6C7}"/>
              </a:ext>
            </a:extLst>
          </p:cNvPr>
          <p:cNvSpPr txBox="1"/>
          <p:nvPr/>
        </p:nvSpPr>
        <p:spPr>
          <a:xfrm>
            <a:off x="747204" y="88607"/>
            <a:ext cx="10697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>
                <a:latin typeface="Arial Nova" panose="020B0504020202020204" pitchFamily="34" charset="0"/>
              </a:defRPr>
            </a:lvl1pPr>
          </a:lstStyle>
          <a:p>
            <a:r>
              <a:rPr lang="pt-BR" dirty="0"/>
              <a:t>Campanha Basta de Violência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6D4D985-AA57-48B1-8F0C-3B7C5ACE1245}"/>
              </a:ext>
            </a:extLst>
          </p:cNvPr>
          <p:cNvSpPr txBox="1"/>
          <p:nvPr/>
        </p:nvSpPr>
        <p:spPr>
          <a:xfrm>
            <a:off x="1027416" y="712450"/>
            <a:ext cx="9842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rial Nova" panose="020B0504020202020204" pitchFamily="34" charset="0"/>
              </a:rPr>
              <a:t> Ainda no mês de Julho o CRCRJ apoiou a campanha com divulgação em nossas redes sociais e incentivo a participação da Classe Contábil  </a:t>
            </a:r>
            <a:endParaRPr lang="pt-BR" sz="20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576" y="1817427"/>
            <a:ext cx="3997746" cy="399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74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C15C544-84D9-4E5B-BCE3-D0083909B6C7}"/>
              </a:ext>
            </a:extLst>
          </p:cNvPr>
          <p:cNvSpPr txBox="1"/>
          <p:nvPr/>
        </p:nvSpPr>
        <p:spPr>
          <a:xfrm>
            <a:off x="747204" y="88607"/>
            <a:ext cx="10697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>
                <a:latin typeface="Arial Nova" panose="020B0504020202020204" pitchFamily="34" charset="0"/>
              </a:defRPr>
            </a:lvl1pPr>
          </a:lstStyle>
          <a:p>
            <a:r>
              <a:rPr lang="pt-BR" dirty="0" err="1"/>
              <a:t>Lives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6D4D985-AA57-48B1-8F0C-3B7C5ACE1245}"/>
              </a:ext>
            </a:extLst>
          </p:cNvPr>
          <p:cNvSpPr txBox="1"/>
          <p:nvPr/>
        </p:nvSpPr>
        <p:spPr>
          <a:xfrm>
            <a:off x="4906472" y="566678"/>
            <a:ext cx="2379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rial Nova" panose="020B0504020202020204" pitchFamily="34" charset="0"/>
              </a:rPr>
              <a:t>Agosto 2020</a:t>
            </a:r>
          </a:p>
          <a:p>
            <a:pPr algn="ctr"/>
            <a:endParaRPr lang="pt-BR" sz="20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293" y="1274564"/>
            <a:ext cx="3898831" cy="389883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389" y="1247530"/>
            <a:ext cx="3869776" cy="386977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347B9DE-54E4-4413-A153-976C79C193CE}"/>
              </a:ext>
            </a:extLst>
          </p:cNvPr>
          <p:cNvSpPr txBox="1"/>
          <p:nvPr/>
        </p:nvSpPr>
        <p:spPr>
          <a:xfrm>
            <a:off x="2411896" y="5102087"/>
            <a:ext cx="1969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1.573 visualizações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DB50F76-1CC6-4D63-B5AB-355E728EA1F5}"/>
              </a:ext>
            </a:extLst>
          </p:cNvPr>
          <p:cNvSpPr txBox="1"/>
          <p:nvPr/>
        </p:nvSpPr>
        <p:spPr>
          <a:xfrm>
            <a:off x="7898305" y="5181609"/>
            <a:ext cx="1794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952 visualizações</a:t>
            </a:r>
          </a:p>
        </p:txBody>
      </p:sp>
    </p:spTree>
    <p:extLst>
      <p:ext uri="{BB962C8B-B14F-4D97-AF65-F5344CB8AC3E}">
        <p14:creationId xmlns:p14="http://schemas.microsoft.com/office/powerpoint/2010/main" val="648727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C15C544-84D9-4E5B-BCE3-D0083909B6C7}"/>
              </a:ext>
            </a:extLst>
          </p:cNvPr>
          <p:cNvSpPr txBox="1"/>
          <p:nvPr/>
        </p:nvSpPr>
        <p:spPr>
          <a:xfrm>
            <a:off x="2369229" y="447301"/>
            <a:ext cx="7263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>
                <a:latin typeface="Arial Nova" panose="020B0504020202020204" pitchFamily="34" charset="0"/>
              </a:defRPr>
            </a:lvl1pPr>
          </a:lstStyle>
          <a:p>
            <a:r>
              <a:rPr lang="pt-BR" dirty="0"/>
              <a:t>E-book em Comemoração ao Dia dos Pais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6D4D985-AA57-48B1-8F0C-3B7C5ACE1245}"/>
              </a:ext>
            </a:extLst>
          </p:cNvPr>
          <p:cNvSpPr txBox="1"/>
          <p:nvPr/>
        </p:nvSpPr>
        <p:spPr>
          <a:xfrm>
            <a:off x="5391150" y="1275320"/>
            <a:ext cx="53816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	À comissão da Mulher contabilista tem como atividade valorizar a atuação da Mulher perante a sociedade sem deixar de ressaltar que a igualdade é a chave dessa valorização, desta forma Prestamos a nossa homenagem aos pais que são uma figura de suma importância no desenvolvimento pessoal de cada um de nós.  </a:t>
            </a:r>
          </a:p>
          <a:p>
            <a:pPr algn="just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	Para reafirmar esse papel trouxemos depoimentos de pais e filhos que demonstram essa importância.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537771" y="4602822"/>
            <a:ext cx="5414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linkClick r:id="rId3"/>
              </a:rPr>
              <a:t>http://www.crc.org.br/_Boletim_semanal/00_pages/2020/08/ebook_dia_dos_pais.pdf</a:t>
            </a:r>
            <a:endParaRPr lang="pt-BR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55" y="1318816"/>
            <a:ext cx="2550270" cy="360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88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C15C544-84D9-4E5B-BCE3-D0083909B6C7}"/>
              </a:ext>
            </a:extLst>
          </p:cNvPr>
          <p:cNvSpPr txBox="1"/>
          <p:nvPr/>
        </p:nvSpPr>
        <p:spPr>
          <a:xfrm>
            <a:off x="747203" y="135925"/>
            <a:ext cx="10697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>
                <a:latin typeface="Arial Nova" panose="020B0504020202020204" pitchFamily="34" charset="0"/>
              </a:defRPr>
            </a:lvl1pPr>
          </a:lstStyle>
          <a:p>
            <a:r>
              <a:rPr lang="pt-BR" dirty="0"/>
              <a:t>Atualização da Identidade Visual da Comissão da Mulher do CRCRJ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6D4D985-AA57-48B1-8F0C-3B7C5ACE1245}"/>
              </a:ext>
            </a:extLst>
          </p:cNvPr>
          <p:cNvSpPr txBox="1"/>
          <p:nvPr/>
        </p:nvSpPr>
        <p:spPr>
          <a:xfrm>
            <a:off x="396117" y="1158480"/>
            <a:ext cx="112753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000" dirty="0">
              <a:latin typeface="Arial Nova" panose="020B0504020202020204" pitchFamily="34" charset="0"/>
            </a:endParaRPr>
          </a:p>
          <a:p>
            <a:pPr algn="ctr"/>
            <a:r>
              <a:rPr lang="pt-BR" sz="2000" dirty="0"/>
              <a:t>Com a migração de todas as atividades para o mundo virtual em virtude da Pandemia da Covid-19, elaboramos um projeto de modernização da marca da Comissão no Estado do Rio de Janeiro, com uma nomenclatura mais direta buscando aproximar-se das Mulheres e de toda a Classe Contábil.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10" y="2315414"/>
            <a:ext cx="2868764" cy="286565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647" y="2864156"/>
            <a:ext cx="3422405" cy="193468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775" y="2481919"/>
            <a:ext cx="2209798" cy="28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58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C15C544-84D9-4E5B-BCE3-D0083909B6C7}"/>
              </a:ext>
            </a:extLst>
          </p:cNvPr>
          <p:cNvSpPr txBox="1"/>
          <p:nvPr/>
        </p:nvSpPr>
        <p:spPr>
          <a:xfrm>
            <a:off x="747204" y="88607"/>
            <a:ext cx="10697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>
                <a:latin typeface="Arial Nova" panose="020B0504020202020204" pitchFamily="34" charset="0"/>
              </a:defRPr>
            </a:lvl1pPr>
          </a:lstStyle>
          <a:p>
            <a:r>
              <a:rPr lang="pt-BR" dirty="0"/>
              <a:t>CARDS SETEMBRO AMARELO</a:t>
            </a:r>
          </a:p>
        </p:txBody>
      </p:sp>
      <p:pic>
        <p:nvPicPr>
          <p:cNvPr id="8" name="Imagem 7" descr="Uma imagem contendo texto, placar&#10;&#10;Descrição gerada automaticamente">
            <a:extLst>
              <a:ext uri="{FF2B5EF4-FFF2-40B4-BE49-F238E27FC236}">
                <a16:creationId xmlns:a16="http://schemas.microsoft.com/office/drawing/2014/main" id="{13F70128-5436-45FE-A6D3-37061E6E47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304" y="1603718"/>
            <a:ext cx="3594706" cy="3594706"/>
          </a:xfrm>
          <a:prstGeom prst="rect">
            <a:avLst/>
          </a:prstGeom>
        </p:spPr>
      </p:pic>
      <p:pic>
        <p:nvPicPr>
          <p:cNvPr id="14" name="Imagem 13" descr="Uma imagem contendo comida, azul&#10;&#10;Descrição gerada automaticamente">
            <a:extLst>
              <a:ext uri="{FF2B5EF4-FFF2-40B4-BE49-F238E27FC236}">
                <a16:creationId xmlns:a16="http://schemas.microsoft.com/office/drawing/2014/main" id="{F5224E4E-DFF0-43DC-ABCF-0CDD7033CF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1" y="1054665"/>
            <a:ext cx="3594706" cy="3594706"/>
          </a:xfrm>
          <a:prstGeom prst="rect">
            <a:avLst/>
          </a:prstGeom>
        </p:spPr>
      </p:pic>
      <p:pic>
        <p:nvPicPr>
          <p:cNvPr id="16" name="Imagem 15" descr="Uma imagem contendo texto, placar, comida&#10;&#10;Descrição gerada automaticamente">
            <a:extLst>
              <a:ext uri="{FF2B5EF4-FFF2-40B4-BE49-F238E27FC236}">
                <a16:creationId xmlns:a16="http://schemas.microsoft.com/office/drawing/2014/main" id="{561426D0-B6F4-46AA-9615-40155DE3C4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639" y="2145246"/>
            <a:ext cx="3605004" cy="360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00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C15C544-84D9-4E5B-BCE3-D0083909B6C7}"/>
              </a:ext>
            </a:extLst>
          </p:cNvPr>
          <p:cNvSpPr txBox="1"/>
          <p:nvPr/>
        </p:nvSpPr>
        <p:spPr>
          <a:xfrm>
            <a:off x="747204" y="88607"/>
            <a:ext cx="10697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>
                <a:latin typeface="Arial Nova" panose="020B0504020202020204" pitchFamily="34" charset="0"/>
              </a:defRPr>
            </a:lvl1pPr>
          </a:lstStyle>
          <a:p>
            <a:r>
              <a:rPr lang="pt-BR" dirty="0" err="1"/>
              <a:t>Lives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6D4D985-AA57-48B1-8F0C-3B7C5ACE1245}"/>
              </a:ext>
            </a:extLst>
          </p:cNvPr>
          <p:cNvSpPr txBox="1"/>
          <p:nvPr/>
        </p:nvSpPr>
        <p:spPr>
          <a:xfrm>
            <a:off x="4906472" y="566678"/>
            <a:ext cx="2379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rial Nova" panose="020B0504020202020204" pitchFamily="34" charset="0"/>
              </a:rPr>
              <a:t>Setembro 2020</a:t>
            </a:r>
          </a:p>
          <a:p>
            <a:pPr algn="ctr"/>
            <a:endParaRPr lang="pt-BR" sz="20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410" y="1274564"/>
            <a:ext cx="4190410" cy="419041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229" y="1274564"/>
            <a:ext cx="4225889" cy="419041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417DDCD-925C-48B9-8C62-8CFF7A9DC0AB}"/>
              </a:ext>
            </a:extLst>
          </p:cNvPr>
          <p:cNvSpPr txBox="1"/>
          <p:nvPr/>
        </p:nvSpPr>
        <p:spPr>
          <a:xfrm>
            <a:off x="1577009" y="5459901"/>
            <a:ext cx="1969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1.281 visualizações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BD1BD1B-83AE-4BB0-A0B3-AEC51536B57F}"/>
              </a:ext>
            </a:extLst>
          </p:cNvPr>
          <p:cNvSpPr txBox="1"/>
          <p:nvPr/>
        </p:nvSpPr>
        <p:spPr>
          <a:xfrm>
            <a:off x="7454355" y="5506285"/>
            <a:ext cx="1794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789 visualizações</a:t>
            </a:r>
          </a:p>
        </p:txBody>
      </p:sp>
    </p:spTree>
    <p:extLst>
      <p:ext uri="{BB962C8B-B14F-4D97-AF65-F5344CB8AC3E}">
        <p14:creationId xmlns:p14="http://schemas.microsoft.com/office/powerpoint/2010/main" val="2812813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6D4D985-AA57-48B1-8F0C-3B7C5ACE1245}"/>
              </a:ext>
            </a:extLst>
          </p:cNvPr>
          <p:cNvSpPr txBox="1"/>
          <p:nvPr/>
        </p:nvSpPr>
        <p:spPr>
          <a:xfrm>
            <a:off x="4218676" y="641144"/>
            <a:ext cx="375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rial Nova" panose="020B0504020202020204" pitchFamily="34" charset="0"/>
              </a:rPr>
              <a:t>Iluminação de nossa Sede </a:t>
            </a:r>
          </a:p>
          <a:p>
            <a:pPr algn="ctr"/>
            <a:endParaRPr lang="pt-BR" sz="20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040" y="1164364"/>
            <a:ext cx="9215919" cy="447836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C15C544-84D9-4E5B-BCE3-D0083909B6C7}"/>
              </a:ext>
            </a:extLst>
          </p:cNvPr>
          <p:cNvSpPr txBox="1"/>
          <p:nvPr/>
        </p:nvSpPr>
        <p:spPr>
          <a:xfrm>
            <a:off x="747202" y="58962"/>
            <a:ext cx="10697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>
                <a:latin typeface="Arial Nova" panose="020B0504020202020204" pitchFamily="34" charset="0"/>
              </a:defRPr>
            </a:lvl1pPr>
          </a:lstStyle>
          <a:p>
            <a:r>
              <a:rPr lang="pt-BR" dirty="0"/>
              <a:t>Campanha Outubro Rosa</a:t>
            </a:r>
          </a:p>
        </p:txBody>
      </p:sp>
    </p:spTree>
    <p:extLst>
      <p:ext uri="{BB962C8B-B14F-4D97-AF65-F5344CB8AC3E}">
        <p14:creationId xmlns:p14="http://schemas.microsoft.com/office/powerpoint/2010/main" val="1793408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143" y="1237043"/>
            <a:ext cx="4533712" cy="453371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C15C544-84D9-4E5B-BCE3-D0083909B6C7}"/>
              </a:ext>
            </a:extLst>
          </p:cNvPr>
          <p:cNvSpPr txBox="1"/>
          <p:nvPr/>
        </p:nvSpPr>
        <p:spPr>
          <a:xfrm>
            <a:off x="747202" y="149798"/>
            <a:ext cx="10697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>
                <a:latin typeface="Arial Nova" panose="020B0504020202020204" pitchFamily="34" charset="0"/>
              </a:defRPr>
            </a:lvl1pPr>
          </a:lstStyle>
          <a:p>
            <a:r>
              <a:rPr lang="pt-BR" dirty="0"/>
              <a:t>Campanha Outubro Rosa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6D4D985-AA57-48B1-8F0C-3B7C5ACE1245}"/>
              </a:ext>
            </a:extLst>
          </p:cNvPr>
          <p:cNvSpPr txBox="1"/>
          <p:nvPr/>
        </p:nvSpPr>
        <p:spPr>
          <a:xfrm>
            <a:off x="3086798" y="673018"/>
            <a:ext cx="601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err="1">
                <a:latin typeface="Arial Nova" panose="020B0504020202020204" pitchFamily="34" charset="0"/>
              </a:rPr>
              <a:t>Cards</a:t>
            </a:r>
            <a:r>
              <a:rPr lang="pt-BR" sz="2000" dirty="0">
                <a:latin typeface="Arial Nova" panose="020B0504020202020204" pitchFamily="34" charset="0"/>
              </a:rPr>
              <a:t> de informação em nossa redes sociais </a:t>
            </a:r>
          </a:p>
          <a:p>
            <a:pPr algn="ctr"/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997358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85" y="1682139"/>
            <a:ext cx="3264005" cy="326400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507" y="1682139"/>
            <a:ext cx="3267268" cy="326400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5592" y="1682139"/>
            <a:ext cx="3329204" cy="332587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C15C544-84D9-4E5B-BCE3-D0083909B6C7}"/>
              </a:ext>
            </a:extLst>
          </p:cNvPr>
          <p:cNvSpPr txBox="1"/>
          <p:nvPr/>
        </p:nvSpPr>
        <p:spPr>
          <a:xfrm>
            <a:off x="747203" y="432315"/>
            <a:ext cx="10697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>
                <a:latin typeface="Arial Nova" panose="020B0504020202020204" pitchFamily="34" charset="0"/>
              </a:defRPr>
            </a:lvl1pPr>
          </a:lstStyle>
          <a:p>
            <a:r>
              <a:rPr lang="pt-BR" dirty="0"/>
              <a:t>Campanha Outubro Rosa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6D4D985-AA57-48B1-8F0C-3B7C5ACE1245}"/>
              </a:ext>
            </a:extLst>
          </p:cNvPr>
          <p:cNvSpPr txBox="1"/>
          <p:nvPr/>
        </p:nvSpPr>
        <p:spPr>
          <a:xfrm>
            <a:off x="2992205" y="974253"/>
            <a:ext cx="601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err="1">
                <a:latin typeface="Arial Nova" panose="020B0504020202020204" pitchFamily="34" charset="0"/>
              </a:rPr>
              <a:t>Cards</a:t>
            </a:r>
            <a:r>
              <a:rPr lang="pt-BR" sz="2000" dirty="0">
                <a:latin typeface="Arial Nova" panose="020B0504020202020204" pitchFamily="34" charset="0"/>
              </a:rPr>
              <a:t> de informação em nossa redes sociais </a:t>
            </a:r>
          </a:p>
          <a:p>
            <a:pPr algn="ctr"/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269630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C15C544-84D9-4E5B-BCE3-D0083909B6C7}"/>
              </a:ext>
            </a:extLst>
          </p:cNvPr>
          <p:cNvSpPr txBox="1"/>
          <p:nvPr/>
        </p:nvSpPr>
        <p:spPr>
          <a:xfrm>
            <a:off x="671044" y="372386"/>
            <a:ext cx="10697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>
                <a:latin typeface="Arial Nova" panose="020B0504020202020204" pitchFamily="34" charset="0"/>
              </a:defRPr>
            </a:lvl1pPr>
          </a:lstStyle>
          <a:p>
            <a:r>
              <a:rPr lang="pt-BR" dirty="0"/>
              <a:t>Campanha Outubro Rosa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33" y="1980858"/>
            <a:ext cx="2845374" cy="284537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621" y="1980857"/>
            <a:ext cx="2848220" cy="284537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0955" y="1980857"/>
            <a:ext cx="2848220" cy="2845375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0289" y="1980857"/>
            <a:ext cx="2848220" cy="284537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6D4D985-AA57-48B1-8F0C-3B7C5ACE1245}"/>
              </a:ext>
            </a:extLst>
          </p:cNvPr>
          <p:cNvSpPr txBox="1"/>
          <p:nvPr/>
        </p:nvSpPr>
        <p:spPr>
          <a:xfrm>
            <a:off x="3121755" y="1035112"/>
            <a:ext cx="601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err="1">
                <a:latin typeface="Arial Nova" panose="020B0504020202020204" pitchFamily="34" charset="0"/>
              </a:rPr>
              <a:t>Cards</a:t>
            </a:r>
            <a:r>
              <a:rPr lang="pt-BR" sz="2000" dirty="0">
                <a:latin typeface="Arial Nova" panose="020B0504020202020204" pitchFamily="34" charset="0"/>
              </a:rPr>
              <a:t> de informação em nossa redes sociais </a:t>
            </a:r>
          </a:p>
          <a:p>
            <a:pPr algn="ctr"/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178036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9436271-A73B-4295-B9C0-A4B1A966E866}"/>
              </a:ext>
            </a:extLst>
          </p:cNvPr>
          <p:cNvSpPr txBox="1"/>
          <p:nvPr/>
        </p:nvSpPr>
        <p:spPr>
          <a:xfrm>
            <a:off x="1541754" y="1500155"/>
            <a:ext cx="91084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latin typeface="Arial Nova" panose="020B0504020202020204" pitchFamily="34" charset="0"/>
              </a:rPr>
              <a:t>A nossa comissão foi constituída para o ano de 2020, por meio da Portaria CRCRJ nº 122/2020, em 16 de março, tendo a sua última atualização pela Portaria CRCRJ nº 308 de 16 de Outubro de 2020. Contando na sua </a:t>
            </a:r>
            <a:r>
              <a:rPr lang="pt-BR" sz="2000" dirty="0" err="1">
                <a:latin typeface="Arial Nova" panose="020B0504020202020204" pitchFamily="34" charset="0"/>
              </a:rPr>
              <a:t>autal</a:t>
            </a:r>
            <a:r>
              <a:rPr lang="pt-BR" sz="2000" dirty="0">
                <a:latin typeface="Arial Nova" panose="020B0504020202020204" pitchFamily="34" charset="0"/>
              </a:rPr>
              <a:t> composição com a Coordenação da Vice-presidente de Desenvolvimento Profissional – Conselheira Ilan Rodrigues de Farias </a:t>
            </a:r>
            <a:r>
              <a:rPr lang="pt-BR" sz="2000" dirty="0" err="1">
                <a:latin typeface="Arial Nova" panose="020B0504020202020204" pitchFamily="34" charset="0"/>
              </a:rPr>
              <a:t>Renz</a:t>
            </a:r>
            <a:r>
              <a:rPr lang="pt-BR" sz="2000" dirty="0">
                <a:latin typeface="Arial Nova" panose="020B0504020202020204" pitchFamily="34" charset="0"/>
              </a:rPr>
              <a:t>, e com a participação das Conselheiras Ellen de Oliveira Mello, </a:t>
            </a:r>
            <a:r>
              <a:rPr lang="pt-BR" sz="2000" dirty="0" err="1">
                <a:latin typeface="Arial Nova" panose="020B0504020202020204" pitchFamily="34" charset="0"/>
              </a:rPr>
              <a:t>Genaina</a:t>
            </a:r>
            <a:r>
              <a:rPr lang="pt-BR" sz="2000" dirty="0">
                <a:latin typeface="Arial Nova" panose="020B0504020202020204" pitchFamily="34" charset="0"/>
              </a:rPr>
              <a:t> Gama Lopes, Maria de Fátima Moreira e Patrícia Januário de Sena Lemos Martins.</a:t>
            </a:r>
          </a:p>
          <a:p>
            <a:pPr algn="just"/>
            <a:endParaRPr lang="pt-BR" sz="2000" dirty="0">
              <a:latin typeface="Arial Nova" panose="020B0504020202020204" pitchFamily="34" charset="0"/>
            </a:endParaRPr>
          </a:p>
          <a:p>
            <a:pPr algn="just"/>
            <a:r>
              <a:rPr lang="pt-BR" sz="2000" dirty="0">
                <a:latin typeface="Arial Nova" panose="020B0504020202020204" pitchFamily="34" charset="0"/>
              </a:rPr>
              <a:t>Tendo como membros convidadas: Alexandra Machado Pereira Andrea, Monique Alves de Almeida Diniz, Neide Peres Ferreira, Selma </a:t>
            </a:r>
            <a:r>
              <a:rPr lang="pt-BR" sz="2000" dirty="0" err="1">
                <a:latin typeface="Arial Nova" panose="020B0504020202020204" pitchFamily="34" charset="0"/>
              </a:rPr>
              <a:t>Antonia</a:t>
            </a:r>
            <a:r>
              <a:rPr lang="pt-BR" sz="2000" dirty="0">
                <a:latin typeface="Arial Nova" panose="020B0504020202020204" pitchFamily="34" charset="0"/>
              </a:rPr>
              <a:t> Gama de Carvalho Ferreira, Sheila Iglezias de Almeida Bittencourt Pereira, </a:t>
            </a:r>
            <a:r>
              <a:rPr lang="pt-BR" sz="2000" dirty="0" err="1">
                <a:latin typeface="Arial Nova" panose="020B0504020202020204" pitchFamily="34" charset="0"/>
              </a:rPr>
              <a:t>Thaylla</a:t>
            </a:r>
            <a:r>
              <a:rPr lang="pt-BR" sz="2000" dirty="0">
                <a:latin typeface="Arial Nova" panose="020B0504020202020204" pitchFamily="34" charset="0"/>
              </a:rPr>
              <a:t> Wanda Lima Souza, e como membros funcionárias: Cristiane Gonçalves Ferreira e </a:t>
            </a:r>
            <a:r>
              <a:rPr lang="pt-BR" sz="2000" dirty="0" err="1">
                <a:latin typeface="Arial Nova" panose="020B0504020202020204" pitchFamily="34" charset="0"/>
              </a:rPr>
              <a:t>Evânia</a:t>
            </a:r>
            <a:r>
              <a:rPr lang="pt-BR" sz="2000" dirty="0">
                <a:latin typeface="Arial Nova" panose="020B0504020202020204" pitchFamily="34" charset="0"/>
              </a:rPr>
              <a:t> </a:t>
            </a:r>
            <a:r>
              <a:rPr lang="pt-BR" sz="2000" dirty="0" err="1">
                <a:latin typeface="Arial Nova" panose="020B0504020202020204" pitchFamily="34" charset="0"/>
              </a:rPr>
              <a:t>Guinâncio</a:t>
            </a:r>
            <a:r>
              <a:rPr lang="pt-BR" sz="2000" dirty="0">
                <a:latin typeface="Arial Nova" panose="020B0504020202020204" pitchFamily="34" charset="0"/>
              </a:rPr>
              <a:t> Pereira de Barros.</a:t>
            </a:r>
          </a:p>
          <a:p>
            <a:endParaRPr lang="pt-BR" sz="20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FADB368-E347-42AA-8817-33A1132B02D8}"/>
              </a:ext>
            </a:extLst>
          </p:cNvPr>
          <p:cNvSpPr txBox="1"/>
          <p:nvPr/>
        </p:nvSpPr>
        <p:spPr>
          <a:xfrm>
            <a:off x="2069976" y="313130"/>
            <a:ext cx="8052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latin typeface="Arial Nova" panose="020B0504020202020204" pitchFamily="34" charset="0"/>
              </a:rPr>
              <a:t>A Comissão da Mulher Contabilista do CRCRJ </a:t>
            </a:r>
          </a:p>
        </p:txBody>
      </p:sp>
    </p:spTree>
    <p:extLst>
      <p:ext uri="{BB962C8B-B14F-4D97-AF65-F5344CB8AC3E}">
        <p14:creationId xmlns:p14="http://schemas.microsoft.com/office/powerpoint/2010/main" val="2094095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C15C544-84D9-4E5B-BCE3-D0083909B6C7}"/>
              </a:ext>
            </a:extLst>
          </p:cNvPr>
          <p:cNvSpPr txBox="1"/>
          <p:nvPr/>
        </p:nvSpPr>
        <p:spPr>
          <a:xfrm>
            <a:off x="747203" y="162179"/>
            <a:ext cx="10697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>
                <a:latin typeface="Arial Nova" panose="020B0504020202020204" pitchFamily="34" charset="0"/>
              </a:defRPr>
            </a:lvl1pPr>
          </a:lstStyle>
          <a:p>
            <a:r>
              <a:rPr lang="pt-BR" dirty="0"/>
              <a:t>Campanha Outubro Rosa 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669" y="1320189"/>
            <a:ext cx="4215589" cy="421558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6D4D985-AA57-48B1-8F0C-3B7C5ACE1245}"/>
              </a:ext>
            </a:extLst>
          </p:cNvPr>
          <p:cNvSpPr txBox="1"/>
          <p:nvPr/>
        </p:nvSpPr>
        <p:spPr>
          <a:xfrm>
            <a:off x="2684184" y="847578"/>
            <a:ext cx="682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rial Nova" panose="020B0504020202020204" pitchFamily="34" charset="0"/>
              </a:rPr>
              <a:t>Live de informação e esclarecimento acerca do tema </a:t>
            </a:r>
          </a:p>
          <a:p>
            <a:pPr algn="ctr"/>
            <a:endParaRPr lang="pt-BR" sz="20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52B7AC9-6052-4FBA-A934-B855DA5B2ACF}"/>
              </a:ext>
            </a:extLst>
          </p:cNvPr>
          <p:cNvSpPr txBox="1"/>
          <p:nvPr/>
        </p:nvSpPr>
        <p:spPr>
          <a:xfrm>
            <a:off x="5367135" y="5459901"/>
            <a:ext cx="1794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172 visualizações</a:t>
            </a:r>
          </a:p>
        </p:txBody>
      </p:sp>
    </p:spTree>
    <p:extLst>
      <p:ext uri="{BB962C8B-B14F-4D97-AF65-F5344CB8AC3E}">
        <p14:creationId xmlns:p14="http://schemas.microsoft.com/office/powerpoint/2010/main" val="1490546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C15C544-84D9-4E5B-BCE3-D0083909B6C7}"/>
              </a:ext>
            </a:extLst>
          </p:cNvPr>
          <p:cNvSpPr txBox="1"/>
          <p:nvPr/>
        </p:nvSpPr>
        <p:spPr>
          <a:xfrm>
            <a:off x="747204" y="88607"/>
            <a:ext cx="10697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>
                <a:latin typeface="Arial Nova" panose="020B0504020202020204" pitchFamily="34" charset="0"/>
              </a:defRPr>
            </a:lvl1pPr>
          </a:lstStyle>
          <a:p>
            <a:r>
              <a:rPr lang="pt-BR" dirty="0" err="1"/>
              <a:t>Lives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6D4D985-AA57-48B1-8F0C-3B7C5ACE1245}"/>
              </a:ext>
            </a:extLst>
          </p:cNvPr>
          <p:cNvSpPr txBox="1"/>
          <p:nvPr/>
        </p:nvSpPr>
        <p:spPr>
          <a:xfrm>
            <a:off x="4906472" y="566678"/>
            <a:ext cx="2379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rial Nova" panose="020B0504020202020204" pitchFamily="34" charset="0"/>
              </a:rPr>
              <a:t>Novembro 2020</a:t>
            </a:r>
          </a:p>
          <a:p>
            <a:pPr algn="ctr"/>
            <a:endParaRPr lang="pt-BR" sz="2000" dirty="0"/>
          </a:p>
        </p:txBody>
      </p:sp>
      <p:pic>
        <p:nvPicPr>
          <p:cNvPr id="10" name="Imagem 9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0A859330-D889-4D20-85B6-FEC3B8406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19" y="1156349"/>
            <a:ext cx="4217378" cy="421737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12413FE-927B-40B7-AD79-830D5FF6E4B7}"/>
              </a:ext>
            </a:extLst>
          </p:cNvPr>
          <p:cNvSpPr txBox="1"/>
          <p:nvPr/>
        </p:nvSpPr>
        <p:spPr>
          <a:xfrm>
            <a:off x="5088835" y="5436611"/>
            <a:ext cx="1969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1.351 visualizações</a:t>
            </a:r>
          </a:p>
        </p:txBody>
      </p:sp>
    </p:spTree>
    <p:extLst>
      <p:ext uri="{BB962C8B-B14F-4D97-AF65-F5344CB8AC3E}">
        <p14:creationId xmlns:p14="http://schemas.microsoft.com/office/powerpoint/2010/main" val="360172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6D4D985-AA57-48B1-8F0C-3B7C5ACE1245}"/>
              </a:ext>
            </a:extLst>
          </p:cNvPr>
          <p:cNvSpPr txBox="1"/>
          <p:nvPr/>
        </p:nvSpPr>
        <p:spPr>
          <a:xfrm>
            <a:off x="4218676" y="641144"/>
            <a:ext cx="375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rial Nova" panose="020B0504020202020204" pitchFamily="34" charset="0"/>
              </a:rPr>
              <a:t>Iluminação de nossa Sede </a:t>
            </a:r>
          </a:p>
          <a:p>
            <a:pPr algn="ctr"/>
            <a:endParaRPr lang="pt-BR" sz="20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C15C544-84D9-4E5B-BCE3-D0083909B6C7}"/>
              </a:ext>
            </a:extLst>
          </p:cNvPr>
          <p:cNvSpPr txBox="1"/>
          <p:nvPr/>
        </p:nvSpPr>
        <p:spPr>
          <a:xfrm>
            <a:off x="747202" y="58962"/>
            <a:ext cx="10697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>
                <a:latin typeface="Arial Nova" panose="020B0504020202020204" pitchFamily="34" charset="0"/>
              </a:defRPr>
            </a:lvl1pPr>
          </a:lstStyle>
          <a:p>
            <a:r>
              <a:rPr lang="pt-BR" dirty="0"/>
              <a:t>Campanha Novembro Azul</a:t>
            </a:r>
          </a:p>
        </p:txBody>
      </p:sp>
      <p:pic>
        <p:nvPicPr>
          <p:cNvPr id="11" name="Imagem 10" descr="Uma imagem contendo no interior, edifício, balcão, mesa&#10;&#10;Descrição gerada automaticamente">
            <a:extLst>
              <a:ext uri="{FF2B5EF4-FFF2-40B4-BE49-F238E27FC236}">
                <a16:creationId xmlns:a16="http://schemas.microsoft.com/office/drawing/2014/main" id="{E56EF574-0150-4C5E-81EE-752F40D70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979" y="1116444"/>
            <a:ext cx="8460266" cy="468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45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C15C544-84D9-4E5B-BCE3-D0083909B6C7}"/>
              </a:ext>
            </a:extLst>
          </p:cNvPr>
          <p:cNvSpPr txBox="1"/>
          <p:nvPr/>
        </p:nvSpPr>
        <p:spPr>
          <a:xfrm>
            <a:off x="747203" y="162179"/>
            <a:ext cx="10697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>
                <a:latin typeface="Arial Nova" panose="020B0504020202020204" pitchFamily="34" charset="0"/>
              </a:defRPr>
            </a:lvl1pPr>
          </a:lstStyle>
          <a:p>
            <a:r>
              <a:rPr lang="pt-BR" dirty="0"/>
              <a:t>Campanha Novembro Azul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6D4D985-AA57-48B1-8F0C-3B7C5ACE1245}"/>
              </a:ext>
            </a:extLst>
          </p:cNvPr>
          <p:cNvSpPr txBox="1"/>
          <p:nvPr/>
        </p:nvSpPr>
        <p:spPr>
          <a:xfrm>
            <a:off x="2684184" y="847578"/>
            <a:ext cx="682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rial Nova" panose="020B0504020202020204" pitchFamily="34" charset="0"/>
              </a:rPr>
              <a:t>Live de informação e esclarecimento acerca do tema </a:t>
            </a:r>
          </a:p>
          <a:p>
            <a:pPr algn="ctr"/>
            <a:endParaRPr lang="pt-BR" sz="2000" dirty="0"/>
          </a:p>
        </p:txBody>
      </p:sp>
      <p:pic>
        <p:nvPicPr>
          <p:cNvPr id="9" name="Imagem 8" descr="Interface gráfica do usuário&#10;&#10;Descrição gerada automaticamente">
            <a:extLst>
              <a:ext uri="{FF2B5EF4-FFF2-40B4-BE49-F238E27FC236}">
                <a16:creationId xmlns:a16="http://schemas.microsoft.com/office/drawing/2014/main" id="{BAF93D01-CBA1-4469-92F5-2B3D39A3F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486" y="1378224"/>
            <a:ext cx="4128052" cy="412805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FD4EAEF-A631-468E-A0CE-70CD7072E94B}"/>
              </a:ext>
            </a:extLst>
          </p:cNvPr>
          <p:cNvSpPr txBox="1"/>
          <p:nvPr/>
        </p:nvSpPr>
        <p:spPr>
          <a:xfrm>
            <a:off x="5380390" y="5499657"/>
            <a:ext cx="1794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125 visualizações</a:t>
            </a:r>
          </a:p>
        </p:txBody>
      </p:sp>
    </p:spTree>
    <p:extLst>
      <p:ext uri="{BB962C8B-B14F-4D97-AF65-F5344CB8AC3E}">
        <p14:creationId xmlns:p14="http://schemas.microsoft.com/office/powerpoint/2010/main" val="3797814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C15C544-84D9-4E5B-BCE3-D0083909B6C7}"/>
              </a:ext>
            </a:extLst>
          </p:cNvPr>
          <p:cNvSpPr txBox="1"/>
          <p:nvPr/>
        </p:nvSpPr>
        <p:spPr>
          <a:xfrm>
            <a:off x="747203" y="162179"/>
            <a:ext cx="10697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>
                <a:latin typeface="Arial Nova" panose="020B0504020202020204" pitchFamily="34" charset="0"/>
              </a:defRPr>
            </a:lvl1pPr>
          </a:lstStyle>
          <a:p>
            <a:r>
              <a:rPr lang="pt-BR" dirty="0"/>
              <a:t>Campanha Ajude uma Mulher em situação de Rua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6D4D985-AA57-48B1-8F0C-3B7C5ACE1245}"/>
              </a:ext>
            </a:extLst>
          </p:cNvPr>
          <p:cNvSpPr txBox="1"/>
          <p:nvPr/>
        </p:nvSpPr>
        <p:spPr>
          <a:xfrm>
            <a:off x="2011678" y="847578"/>
            <a:ext cx="8537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rial Nova" panose="020B0504020202020204" pitchFamily="34" charset="0"/>
              </a:rPr>
              <a:t>Ação da comissão em parceria com a Comissão do Bem do CRC RJ, dia 28/08/2020, com a distribuição de 300 kits de higiene e café da manhã</a:t>
            </a:r>
          </a:p>
          <a:p>
            <a:pPr algn="ctr"/>
            <a:endParaRPr lang="pt-BR" sz="2000" dirty="0"/>
          </a:p>
        </p:txBody>
      </p:sp>
      <p:pic>
        <p:nvPicPr>
          <p:cNvPr id="6" name="Imagem 5" descr="Interface gráfica do usuário&#10;&#10;Descrição gerada automaticamente">
            <a:extLst>
              <a:ext uri="{FF2B5EF4-FFF2-40B4-BE49-F238E27FC236}">
                <a16:creationId xmlns:a16="http://schemas.microsoft.com/office/drawing/2014/main" id="{75382736-F03C-4028-B236-E94D128ED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4" y="1865236"/>
            <a:ext cx="3667539" cy="366753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4AEC7DD-8C12-49BD-96F5-97E452752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114" y="1878493"/>
            <a:ext cx="3667539" cy="3671206"/>
          </a:xfrm>
          <a:prstGeom prst="rect">
            <a:avLst/>
          </a:prstGeom>
        </p:spPr>
      </p:pic>
      <p:pic>
        <p:nvPicPr>
          <p:cNvPr id="10" name="Imagem 9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4190C5D5-0D53-4D63-8FF1-0F462F3941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497" y="1865236"/>
            <a:ext cx="3684470" cy="368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42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C15C544-84D9-4E5B-BCE3-D0083909B6C7}"/>
              </a:ext>
            </a:extLst>
          </p:cNvPr>
          <p:cNvSpPr txBox="1"/>
          <p:nvPr/>
        </p:nvSpPr>
        <p:spPr>
          <a:xfrm>
            <a:off x="747203" y="162179"/>
            <a:ext cx="10697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>
                <a:latin typeface="Arial Nova" panose="020B0504020202020204" pitchFamily="34" charset="0"/>
              </a:defRPr>
            </a:lvl1pPr>
          </a:lstStyle>
          <a:p>
            <a:r>
              <a:rPr lang="pt-BR" dirty="0"/>
              <a:t>Campanha Natal Solidário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6D4D985-AA57-48B1-8F0C-3B7C5ACE1245}"/>
              </a:ext>
            </a:extLst>
          </p:cNvPr>
          <p:cNvSpPr txBox="1"/>
          <p:nvPr/>
        </p:nvSpPr>
        <p:spPr>
          <a:xfrm>
            <a:off x="2011678" y="847578"/>
            <a:ext cx="8537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rial Nova" panose="020B0504020202020204" pitchFamily="34" charset="0"/>
              </a:rPr>
              <a:t>Ação da Comissão da Mulher em parceria com a Comissão do Bem do CRC RJ e PVCC, dia 20/12/2020</a:t>
            </a:r>
          </a:p>
          <a:p>
            <a:pPr algn="ctr"/>
            <a:endParaRPr lang="pt-BR" sz="2000" dirty="0"/>
          </a:p>
        </p:txBody>
      </p:sp>
      <p:pic>
        <p:nvPicPr>
          <p:cNvPr id="7" name="Imagem 6" descr="Uma imagem contendo Diagrama&#10;&#10;Descrição gerada automaticamente">
            <a:extLst>
              <a:ext uri="{FF2B5EF4-FFF2-40B4-BE49-F238E27FC236}">
                <a16:creationId xmlns:a16="http://schemas.microsoft.com/office/drawing/2014/main" id="{F9CAC0F9-5CA1-41E6-8700-8470C6E71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7" y="1856603"/>
            <a:ext cx="3833769" cy="383376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C95C31F-BE5A-4B05-B869-A8D50B28DEA5}"/>
              </a:ext>
            </a:extLst>
          </p:cNvPr>
          <p:cNvSpPr txBox="1"/>
          <p:nvPr/>
        </p:nvSpPr>
        <p:spPr>
          <a:xfrm>
            <a:off x="4468226" y="1783470"/>
            <a:ext cx="3536087" cy="40318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Bahnschrift Condensed" panose="020B0502040204020203" pitchFamily="34" charset="0"/>
              </a:rPr>
              <a:t>TOTAL ARRECADADO</a:t>
            </a:r>
          </a:p>
          <a:p>
            <a:r>
              <a:rPr lang="pt-BR" sz="1400" dirty="0">
                <a:latin typeface="Bahnschrift Condensed" panose="020B0502040204020203" pitchFamily="34" charset="0"/>
              </a:rPr>
              <a:t>600 kg arroz</a:t>
            </a:r>
          </a:p>
          <a:p>
            <a:r>
              <a:rPr lang="pt-BR" sz="1400" dirty="0">
                <a:latin typeface="Bahnschrift Condensed" panose="020B0502040204020203" pitchFamily="34" charset="0"/>
              </a:rPr>
              <a:t>240 kg feijão</a:t>
            </a:r>
          </a:p>
          <a:p>
            <a:r>
              <a:rPr lang="pt-BR" sz="1400" dirty="0">
                <a:latin typeface="Bahnschrift Condensed" panose="020B0502040204020203" pitchFamily="34" charset="0"/>
              </a:rPr>
              <a:t>360 kg açúcar</a:t>
            </a:r>
          </a:p>
          <a:p>
            <a:r>
              <a:rPr lang="pt-BR" sz="1400" dirty="0">
                <a:latin typeface="Bahnschrift Condensed" panose="020B0502040204020203" pitchFamily="34" charset="0"/>
              </a:rPr>
              <a:t>120 kg macarrão</a:t>
            </a:r>
          </a:p>
          <a:p>
            <a:r>
              <a:rPr lang="pt-BR" sz="1400" dirty="0">
                <a:latin typeface="Bahnschrift Condensed" panose="020B0502040204020203" pitchFamily="34" charset="0"/>
              </a:rPr>
              <a:t>120 kg fubá</a:t>
            </a:r>
          </a:p>
          <a:p>
            <a:r>
              <a:rPr lang="pt-BR" sz="1400" dirty="0">
                <a:latin typeface="Bahnschrift Condensed" panose="020B0502040204020203" pitchFamily="34" charset="0"/>
              </a:rPr>
              <a:t>120 kg farinha de mandioca</a:t>
            </a:r>
          </a:p>
          <a:p>
            <a:r>
              <a:rPr lang="pt-BR" sz="1400" dirty="0">
                <a:latin typeface="Bahnschrift Condensed" panose="020B0502040204020203" pitchFamily="34" charset="0"/>
              </a:rPr>
              <a:t>120 kg de sal</a:t>
            </a:r>
          </a:p>
          <a:p>
            <a:r>
              <a:rPr lang="pt-BR" sz="1400" dirty="0">
                <a:latin typeface="Bahnschrift Condensed" panose="020B0502040204020203" pitchFamily="34" charset="0"/>
              </a:rPr>
              <a:t>120 frascos de óleo de soja</a:t>
            </a:r>
          </a:p>
          <a:p>
            <a:r>
              <a:rPr lang="pt-BR" sz="1400" dirty="0">
                <a:latin typeface="Bahnschrift Condensed" panose="020B0502040204020203" pitchFamily="34" charset="0"/>
              </a:rPr>
              <a:t>240 litros de leite  </a:t>
            </a:r>
          </a:p>
          <a:p>
            <a:r>
              <a:rPr lang="pt-BR" sz="1400" dirty="0">
                <a:latin typeface="Bahnschrift Condensed" panose="020B0502040204020203" pitchFamily="34" charset="0"/>
              </a:rPr>
              <a:t>60 Kg de pó de café</a:t>
            </a:r>
          </a:p>
          <a:p>
            <a:endParaRPr lang="pt-BR" sz="1400" dirty="0">
              <a:latin typeface="Bahnschrift Condensed" panose="020B0502040204020203" pitchFamily="34" charset="0"/>
            </a:endParaRPr>
          </a:p>
          <a:p>
            <a:r>
              <a:rPr lang="pt-BR" sz="1400" dirty="0">
                <a:latin typeface="Bahnschrift Condensed" panose="020B0502040204020203" pitchFamily="34" charset="0"/>
              </a:rPr>
              <a:t>550 BRINQUEDOS</a:t>
            </a:r>
          </a:p>
          <a:p>
            <a:r>
              <a:rPr lang="pt-BR" sz="1400" dirty="0">
                <a:latin typeface="Bahnschrift Condensed" panose="020B0502040204020203" pitchFamily="34" charset="0"/>
              </a:rPr>
              <a:t>100 KITS de higiene</a:t>
            </a:r>
          </a:p>
          <a:p>
            <a:r>
              <a:rPr lang="pt-BR" sz="1400" dirty="0">
                <a:latin typeface="Bahnschrift Condensed" panose="020B0502040204020203" pitchFamily="34" charset="0"/>
              </a:rPr>
              <a:t>Kits de higiene bucal infantil SESC</a:t>
            </a:r>
          </a:p>
          <a:p>
            <a:endParaRPr lang="pt-BR" sz="1400" dirty="0">
              <a:latin typeface="Bahnschrift Condensed" panose="020B0502040204020203" pitchFamily="34" charset="0"/>
            </a:endParaRPr>
          </a:p>
          <a:p>
            <a:r>
              <a:rPr lang="pt-BR" sz="1400" dirty="0">
                <a:latin typeface="Bahnschrift Condensed" panose="020B0502040204020203" pitchFamily="34" charset="0"/>
              </a:rPr>
              <a:t>800 QUENTINHAS servidas no horário da entrega das doações </a:t>
            </a:r>
            <a:r>
              <a:rPr lang="pt-BR" dirty="0"/>
              <a:t>.</a:t>
            </a:r>
          </a:p>
        </p:txBody>
      </p:sp>
      <p:pic>
        <p:nvPicPr>
          <p:cNvPr id="12" name="Imagem 11" descr="Uma imagem contendo no interior, mesa, grande, coberto&#10;&#10;Descrição gerada automaticamente">
            <a:extLst>
              <a:ext uri="{FF2B5EF4-FFF2-40B4-BE49-F238E27FC236}">
                <a16:creationId xmlns:a16="http://schemas.microsoft.com/office/drawing/2014/main" id="{77E42044-11BF-4FB2-89CC-93D4B7C09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232" y="1823485"/>
            <a:ext cx="3022095" cy="402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988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35" r="-3" b="-3"/>
          <a:stretch/>
        </p:blipFill>
        <p:spPr>
          <a:xfrm>
            <a:off x="7381876" y="1"/>
            <a:ext cx="4810125" cy="250183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9" name="Imagem 18" descr="Uma imagem contendo no interior, mesa, grande, coberto&#10;&#10;Descrição gerada automaticamente">
            <a:extLst>
              <a:ext uri="{FF2B5EF4-FFF2-40B4-BE49-F238E27FC236}">
                <a16:creationId xmlns:a16="http://schemas.microsoft.com/office/drawing/2014/main" id="{BEBF785B-B20E-4ABF-B483-49394B5729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4" r="-1" b="-1"/>
          <a:stretch/>
        </p:blipFill>
        <p:spPr>
          <a:xfrm>
            <a:off x="5374639" y="2663706"/>
            <a:ext cx="4626927" cy="4197911"/>
          </a:xfrm>
          <a:custGeom>
            <a:avLst/>
            <a:gdLst/>
            <a:ahLst/>
            <a:cxnLst/>
            <a:rect l="l" t="t" r="r" b="b"/>
            <a:pathLst>
              <a:path w="4626927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626927" y="0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39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C15C544-84D9-4E5B-BCE3-D0083909B6C7}"/>
              </a:ext>
            </a:extLst>
          </p:cNvPr>
          <p:cNvSpPr txBox="1"/>
          <p:nvPr/>
        </p:nvSpPr>
        <p:spPr>
          <a:xfrm>
            <a:off x="682388" y="3098042"/>
            <a:ext cx="5308979" cy="852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  <a:lvl1pPr algn="ctr">
              <a:defRPr sz="2800">
                <a:latin typeface="Arial Nova" panose="020B0504020202020204" pitchFamily="34" charset="0"/>
              </a:defRPr>
            </a:lvl1pPr>
          </a:lstStyle>
          <a:p>
            <a:pPr algn="l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Campanha Natal Solidário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B5B5991-B394-4E1D-9D91-7C51460049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9173"/>
          <a:stretch/>
        </p:blipFill>
        <p:spPr>
          <a:xfrm>
            <a:off x="4675537" y="-1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18EFF9F-6EEF-499C-84AF-B2970354E3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676"/>
          <a:stretch/>
        </p:blipFill>
        <p:spPr>
          <a:xfrm>
            <a:off x="2280734" y="2"/>
            <a:ext cx="3393943" cy="250284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pic>
        <p:nvPicPr>
          <p:cNvPr id="15" name="Imagem 14" descr="Uma imagem contendo no interior, mesa, itens, bolsa&#10;&#10;Descrição gerada automaticamente">
            <a:extLst>
              <a:ext uri="{FF2B5EF4-FFF2-40B4-BE49-F238E27FC236}">
                <a16:creationId xmlns:a16="http://schemas.microsoft.com/office/drawing/2014/main" id="{042E02BF-83B4-42C8-B201-94E28127FB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3" r="6" b="6"/>
          <a:stretch/>
        </p:blipFill>
        <p:spPr>
          <a:xfrm>
            <a:off x="3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6D4D985-AA57-48B1-8F0C-3B7C5ACE1245}"/>
              </a:ext>
            </a:extLst>
          </p:cNvPr>
          <p:cNvSpPr txBox="1"/>
          <p:nvPr/>
        </p:nvSpPr>
        <p:spPr>
          <a:xfrm>
            <a:off x="682388" y="3951027"/>
            <a:ext cx="4746863" cy="2130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Ação da Comissão da Mulher em parceria com a Comissão do Bem do CRC RJ e PVCC, dia 20/12/2020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E122A788-226C-469B-97AF-33231A72C3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4" r="-1" b="2262"/>
          <a:stretch/>
        </p:blipFill>
        <p:spPr>
          <a:xfrm>
            <a:off x="8264962" y="2660089"/>
            <a:ext cx="3927039" cy="4197911"/>
          </a:xfrm>
          <a:custGeom>
            <a:avLst/>
            <a:gdLst/>
            <a:ahLst/>
            <a:cxnLst/>
            <a:rect l="l" t="t" r="r" b="b"/>
            <a:pathLst>
              <a:path w="3927039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3927039" y="0"/>
                </a:lnTo>
                <a:lnTo>
                  <a:pt x="3927039" y="4194293"/>
                </a:lnTo>
                <a:lnTo>
                  <a:pt x="2683462" y="4194293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010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B40EAE5-7324-48E7-A7CA-D6923DC5A0EE}"/>
              </a:ext>
            </a:extLst>
          </p:cNvPr>
          <p:cNvSpPr txBox="1"/>
          <p:nvPr/>
        </p:nvSpPr>
        <p:spPr>
          <a:xfrm>
            <a:off x="284085" y="241206"/>
            <a:ext cx="1134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rial Nova" panose="020B0504020202020204" pitchFamily="34" charset="0"/>
              </a:rPr>
              <a:t>Ações da Comissão no ano de 2020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C3598D0-55B7-472F-92F9-9366872BCFE8}"/>
              </a:ext>
            </a:extLst>
          </p:cNvPr>
          <p:cNvSpPr txBox="1"/>
          <p:nvPr/>
        </p:nvSpPr>
        <p:spPr>
          <a:xfrm>
            <a:off x="1721990" y="812874"/>
            <a:ext cx="89575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latin typeface="Arial Nova" panose="020B0504020202020204" pitchFamily="34" charset="0"/>
              </a:rPr>
              <a:t>Até o presente momento desde a sua constituição a Comissão da Mulher Contabilista realizou 8 (oito) reuniões em de forma remota, em 17 de abril, 27 de maio, 24 de junho, 14 de julho de 2020, 12 de agosto e 16 de setembro,  22 de outubro e 11 de novembro, tendo em vista a pandemia da Covid-19.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46C7646-0A4D-479B-96C1-2418B5F833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01" b="7771"/>
          <a:stretch/>
        </p:blipFill>
        <p:spPr>
          <a:xfrm>
            <a:off x="404792" y="2280776"/>
            <a:ext cx="3563654" cy="176412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" t="17193" r="-319" b="14036"/>
          <a:stretch/>
        </p:blipFill>
        <p:spPr>
          <a:xfrm>
            <a:off x="4130205" y="2377518"/>
            <a:ext cx="3876469" cy="1516543"/>
          </a:xfrm>
          <a:prstGeom prst="rect">
            <a:avLst/>
          </a:prstGeom>
        </p:spPr>
      </p:pic>
      <p:sp>
        <p:nvSpPr>
          <p:cNvPr id="9" name="AutoShape 2" descr="blob:https://web.whatsapp.com/eff7dbfe-635d-4d22-ba27-6e8ed0568dca"/>
          <p:cNvSpPr>
            <a:spLocks noChangeAspect="1" noChangeArrowheads="1"/>
          </p:cNvSpPr>
          <p:nvPr/>
        </p:nvSpPr>
        <p:spPr bwMode="auto">
          <a:xfrm>
            <a:off x="155575" y="-144463"/>
            <a:ext cx="2012272" cy="201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/>
          <a:srcRect t="13596" b="3892"/>
          <a:stretch/>
        </p:blipFill>
        <p:spPr>
          <a:xfrm>
            <a:off x="4091318" y="4147930"/>
            <a:ext cx="3595701" cy="166654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4E28188-6E08-4BC1-808C-05C5062E7928}"/>
              </a:ext>
            </a:extLst>
          </p:cNvPr>
          <p:cNvSpPr txBox="1"/>
          <p:nvPr/>
        </p:nvSpPr>
        <p:spPr>
          <a:xfrm>
            <a:off x="606191" y="3425950"/>
            <a:ext cx="6211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17 Abril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8D4733E-CA4B-4D5F-8150-0E96648EE34B}"/>
              </a:ext>
            </a:extLst>
          </p:cNvPr>
          <p:cNvSpPr txBox="1"/>
          <p:nvPr/>
        </p:nvSpPr>
        <p:spPr>
          <a:xfrm>
            <a:off x="4685560" y="3281600"/>
            <a:ext cx="7357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27 Maio</a:t>
            </a:r>
          </a:p>
        </p:txBody>
      </p:sp>
      <p:pic>
        <p:nvPicPr>
          <p:cNvPr id="27" name="Imagem 26" descr="Uma imagem contendo vestido&#10;&#10;Descrição gerada automaticamente">
            <a:extLst>
              <a:ext uri="{FF2B5EF4-FFF2-40B4-BE49-F238E27FC236}">
                <a16:creationId xmlns:a16="http://schemas.microsoft.com/office/drawing/2014/main" id="{738B3ED8-C9AE-4C55-9982-356CDA211B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353" y="2359138"/>
            <a:ext cx="3563655" cy="1567451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2952326B-D5ED-414C-9972-117A82798EAE}"/>
              </a:ext>
            </a:extLst>
          </p:cNvPr>
          <p:cNvSpPr txBox="1"/>
          <p:nvPr/>
        </p:nvSpPr>
        <p:spPr>
          <a:xfrm>
            <a:off x="8240036" y="3271748"/>
            <a:ext cx="7419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24 Junho</a:t>
            </a:r>
          </a:p>
        </p:txBody>
      </p:sp>
      <p:pic>
        <p:nvPicPr>
          <p:cNvPr id="29" name="Imagem 28" descr="Foto de pessoas&#10;&#10;Descrição gerada automaticamente">
            <a:extLst>
              <a:ext uri="{FF2B5EF4-FFF2-40B4-BE49-F238E27FC236}">
                <a16:creationId xmlns:a16="http://schemas.microsoft.com/office/drawing/2014/main" id="{CA6631EE-F5FF-4C4B-B80F-61559988C1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38" y="4147469"/>
            <a:ext cx="3123412" cy="1635075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471CC05D-1861-4F6C-9328-76FD082947EE}"/>
              </a:ext>
            </a:extLst>
          </p:cNvPr>
          <p:cNvSpPr txBox="1"/>
          <p:nvPr/>
        </p:nvSpPr>
        <p:spPr>
          <a:xfrm>
            <a:off x="488743" y="5003564"/>
            <a:ext cx="7419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14 Julho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307E0D49-AF45-45C3-BFF4-0D8A884C4D66}"/>
              </a:ext>
            </a:extLst>
          </p:cNvPr>
          <p:cNvSpPr txBox="1"/>
          <p:nvPr/>
        </p:nvSpPr>
        <p:spPr>
          <a:xfrm>
            <a:off x="4010335" y="5197536"/>
            <a:ext cx="9309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12 Agost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</a:rPr>
              <a:t>o</a:t>
            </a:r>
          </a:p>
        </p:txBody>
      </p:sp>
      <p:pic>
        <p:nvPicPr>
          <p:cNvPr id="35" name="Imagem 34" descr="Foto editada de grupo de pessoas posando para foto&#10;&#10;Descrição gerada automaticamente">
            <a:extLst>
              <a:ext uri="{FF2B5EF4-FFF2-40B4-BE49-F238E27FC236}">
                <a16:creationId xmlns:a16="http://schemas.microsoft.com/office/drawing/2014/main" id="{5380AF24-F107-478A-A178-0F400EDF99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22" y="4091936"/>
            <a:ext cx="3878881" cy="1642464"/>
          </a:xfrm>
          <a:prstGeom prst="rect">
            <a:avLst/>
          </a:prstGeom>
        </p:spPr>
      </p:pic>
      <p:sp>
        <p:nvSpPr>
          <p:cNvPr id="37" name="CaixaDeTexto 36">
            <a:extLst>
              <a:ext uri="{FF2B5EF4-FFF2-40B4-BE49-F238E27FC236}">
                <a16:creationId xmlns:a16="http://schemas.microsoft.com/office/drawing/2014/main" id="{DBAB8A50-4EB2-47AD-9A30-5FB9F01264A1}"/>
              </a:ext>
            </a:extLst>
          </p:cNvPr>
          <p:cNvSpPr txBox="1"/>
          <p:nvPr/>
        </p:nvSpPr>
        <p:spPr>
          <a:xfrm>
            <a:off x="9076271" y="5455952"/>
            <a:ext cx="20212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16 Setembro</a:t>
            </a:r>
            <a:endParaRPr lang="pt-BR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959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B40EAE5-7324-48E7-A7CA-D6923DC5A0EE}"/>
              </a:ext>
            </a:extLst>
          </p:cNvPr>
          <p:cNvSpPr txBox="1"/>
          <p:nvPr/>
        </p:nvSpPr>
        <p:spPr>
          <a:xfrm>
            <a:off x="284085" y="241206"/>
            <a:ext cx="1134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rial Nova" panose="020B0504020202020204" pitchFamily="34" charset="0"/>
              </a:rPr>
              <a:t>Ações da Comissão no ano de 2020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C3598D0-55B7-472F-92F9-9366872BCFE8}"/>
              </a:ext>
            </a:extLst>
          </p:cNvPr>
          <p:cNvSpPr txBox="1"/>
          <p:nvPr/>
        </p:nvSpPr>
        <p:spPr>
          <a:xfrm>
            <a:off x="1721990" y="812874"/>
            <a:ext cx="8957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latin typeface="Arial Nova" panose="020B0504020202020204" pitchFamily="34" charset="0"/>
              </a:rPr>
              <a:t>Continuação...</a:t>
            </a:r>
          </a:p>
        </p:txBody>
      </p:sp>
      <p:sp>
        <p:nvSpPr>
          <p:cNvPr id="9" name="AutoShape 2" descr="blob:https://web.whatsapp.com/eff7dbfe-635d-4d22-ba27-6e8ed0568dca"/>
          <p:cNvSpPr>
            <a:spLocks noChangeAspect="1" noChangeArrowheads="1"/>
          </p:cNvSpPr>
          <p:nvPr/>
        </p:nvSpPr>
        <p:spPr bwMode="auto">
          <a:xfrm>
            <a:off x="155575" y="-144463"/>
            <a:ext cx="2012272" cy="201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4E28188-6E08-4BC1-808C-05C5062E7928}"/>
              </a:ext>
            </a:extLst>
          </p:cNvPr>
          <p:cNvSpPr txBox="1"/>
          <p:nvPr/>
        </p:nvSpPr>
        <p:spPr>
          <a:xfrm>
            <a:off x="606191" y="3425950"/>
            <a:ext cx="6211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17 Abril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8D4733E-CA4B-4D5F-8150-0E96648EE34B}"/>
              </a:ext>
            </a:extLst>
          </p:cNvPr>
          <p:cNvSpPr txBox="1"/>
          <p:nvPr/>
        </p:nvSpPr>
        <p:spPr>
          <a:xfrm>
            <a:off x="4685560" y="3281600"/>
            <a:ext cx="7357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27 Maio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952326B-D5ED-414C-9972-117A82798EAE}"/>
              </a:ext>
            </a:extLst>
          </p:cNvPr>
          <p:cNvSpPr txBox="1"/>
          <p:nvPr/>
        </p:nvSpPr>
        <p:spPr>
          <a:xfrm>
            <a:off x="8240036" y="3271748"/>
            <a:ext cx="7419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24 Junho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71CC05D-1861-4F6C-9328-76FD082947EE}"/>
              </a:ext>
            </a:extLst>
          </p:cNvPr>
          <p:cNvSpPr txBox="1"/>
          <p:nvPr/>
        </p:nvSpPr>
        <p:spPr>
          <a:xfrm>
            <a:off x="488743" y="5003564"/>
            <a:ext cx="7419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14 Julho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307E0D49-AF45-45C3-BFF4-0D8A884C4D66}"/>
              </a:ext>
            </a:extLst>
          </p:cNvPr>
          <p:cNvSpPr txBox="1"/>
          <p:nvPr/>
        </p:nvSpPr>
        <p:spPr>
          <a:xfrm>
            <a:off x="4010335" y="5197536"/>
            <a:ext cx="9309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12 Agost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</a:rPr>
              <a:t>o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DBAB8A50-4EB2-47AD-9A30-5FB9F01264A1}"/>
              </a:ext>
            </a:extLst>
          </p:cNvPr>
          <p:cNvSpPr txBox="1"/>
          <p:nvPr/>
        </p:nvSpPr>
        <p:spPr>
          <a:xfrm>
            <a:off x="9076271" y="5455952"/>
            <a:ext cx="20212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16 Setembro</a:t>
            </a:r>
            <a:endParaRPr lang="pt-B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Imagem 7" descr="Grupo de pessoas posando para foto em frente a televisão&#10;&#10;Descrição gerada automaticamente">
            <a:extLst>
              <a:ext uri="{FF2B5EF4-FFF2-40B4-BE49-F238E27FC236}">
                <a16:creationId xmlns:a16="http://schemas.microsoft.com/office/drawing/2014/main" id="{ADE07F38-49AE-4BBD-8C9C-695687569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741" y="3125942"/>
            <a:ext cx="3379305" cy="2507658"/>
          </a:xfrm>
          <a:prstGeom prst="rect">
            <a:avLst/>
          </a:prstGeom>
        </p:spPr>
      </p:pic>
      <p:pic>
        <p:nvPicPr>
          <p:cNvPr id="14" name="Imagem 13" descr="Tela de computador com foto de pessoas&#10;&#10;Descrição gerada automaticamente">
            <a:extLst>
              <a:ext uri="{FF2B5EF4-FFF2-40B4-BE49-F238E27FC236}">
                <a16:creationId xmlns:a16="http://schemas.microsoft.com/office/drawing/2014/main" id="{80994764-27A9-4A75-BF58-8B960E5F39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25" y="2574922"/>
            <a:ext cx="3605139" cy="2030605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E930FFA7-2254-4ABD-AFA2-C1E4A2190C1A}"/>
              </a:ext>
            </a:extLst>
          </p:cNvPr>
          <p:cNvSpPr txBox="1"/>
          <p:nvPr/>
        </p:nvSpPr>
        <p:spPr>
          <a:xfrm>
            <a:off x="2454869" y="3902460"/>
            <a:ext cx="101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22 outubro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9BCC03C-1F91-4868-86F2-8F1ECACDF2E6}"/>
              </a:ext>
            </a:extLst>
          </p:cNvPr>
          <p:cNvSpPr txBox="1"/>
          <p:nvPr/>
        </p:nvSpPr>
        <p:spPr>
          <a:xfrm>
            <a:off x="7006998" y="4948357"/>
            <a:ext cx="10768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11 novembro</a:t>
            </a:r>
          </a:p>
        </p:txBody>
      </p:sp>
      <p:pic>
        <p:nvPicPr>
          <p:cNvPr id="6" name="Imagem 5" descr="Tela de computador com foto de pessoas&#10;&#10;Descrição gerada automaticamente">
            <a:extLst>
              <a:ext uri="{FF2B5EF4-FFF2-40B4-BE49-F238E27FC236}">
                <a16:creationId xmlns:a16="http://schemas.microsoft.com/office/drawing/2014/main" id="{1A6C25D7-9B22-4805-8D36-79BC1DDF5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958" y="2285586"/>
            <a:ext cx="3379305" cy="2534479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EEC0383C-1393-4E06-A704-2EBA64CC3392}"/>
              </a:ext>
            </a:extLst>
          </p:cNvPr>
          <p:cNvSpPr txBox="1"/>
          <p:nvPr/>
        </p:nvSpPr>
        <p:spPr>
          <a:xfrm>
            <a:off x="10684480" y="4318876"/>
            <a:ext cx="10768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09 novembro</a:t>
            </a:r>
          </a:p>
        </p:txBody>
      </p:sp>
    </p:spTree>
    <p:extLst>
      <p:ext uri="{BB962C8B-B14F-4D97-AF65-F5344CB8AC3E}">
        <p14:creationId xmlns:p14="http://schemas.microsoft.com/office/powerpoint/2010/main" val="711948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B40EAE5-7324-48E7-A7CA-D6923DC5A0EE}"/>
              </a:ext>
            </a:extLst>
          </p:cNvPr>
          <p:cNvSpPr txBox="1"/>
          <p:nvPr/>
        </p:nvSpPr>
        <p:spPr>
          <a:xfrm>
            <a:off x="284085" y="400050"/>
            <a:ext cx="1134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rial Nova" panose="020B0504020202020204" pitchFamily="34" charset="0"/>
              </a:rPr>
              <a:t>Evento em comemoração ao Dia Internacional da Mulher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D851A3A-8776-4B07-A5D3-603EA72C8014}"/>
              </a:ext>
            </a:extLst>
          </p:cNvPr>
          <p:cNvSpPr txBox="1"/>
          <p:nvPr/>
        </p:nvSpPr>
        <p:spPr>
          <a:xfrm>
            <a:off x="771525" y="1005631"/>
            <a:ext cx="1085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 Nova" panose="020B0504020202020204" pitchFamily="34" charset="0"/>
              </a:rPr>
              <a:t>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C3598D0-55B7-472F-92F9-9366872BCFE8}"/>
              </a:ext>
            </a:extLst>
          </p:cNvPr>
          <p:cNvSpPr txBox="1"/>
          <p:nvPr/>
        </p:nvSpPr>
        <p:spPr>
          <a:xfrm>
            <a:off x="1076325" y="1247775"/>
            <a:ext cx="512648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latin typeface="Arial Nova" panose="020B0504020202020204" pitchFamily="34" charset="0"/>
              </a:rPr>
              <a:t>Para ressaltar a importância da Mulher em todos os cenários, em especial na Profissão Contábil, nossa comissão preparou um evento Multidisciplinar, em comemoração ao Dia Internacional da Mulher, com a Presença de palestrantes das mais diversas áreas e assuntos. </a:t>
            </a:r>
          </a:p>
          <a:p>
            <a:pPr algn="just"/>
            <a:r>
              <a:rPr lang="pt-BR" sz="2000" dirty="0">
                <a:latin typeface="Arial Nova" panose="020B0504020202020204" pitchFamily="34" charset="0"/>
              </a:rPr>
              <a:t>Contudo em virtude da Pandemia da Covid-19 tivemos que adiar o referido evento. Que pretendemos realizar tão logo a situação se estabilize. </a:t>
            </a:r>
          </a:p>
          <a:p>
            <a:pPr algn="just"/>
            <a:endParaRPr lang="pt-BR" dirty="0">
              <a:latin typeface="Arial Nova" panose="020B0504020202020204" pitchFamily="34" charset="0"/>
            </a:endParaRPr>
          </a:p>
          <a:p>
            <a:pPr algn="just"/>
            <a:endParaRPr lang="pt-BR" dirty="0">
              <a:latin typeface="Arial Nova" panose="020B05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4F3F8E6-379A-40F3-BEC8-DACFA428E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192" y="1247775"/>
            <a:ext cx="436245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39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C15C544-84D9-4E5B-BCE3-D0083909B6C7}"/>
              </a:ext>
            </a:extLst>
          </p:cNvPr>
          <p:cNvSpPr txBox="1"/>
          <p:nvPr/>
        </p:nvSpPr>
        <p:spPr>
          <a:xfrm>
            <a:off x="2369229" y="447301"/>
            <a:ext cx="7263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>
                <a:latin typeface="Arial Nova" panose="020B0504020202020204" pitchFamily="34" charset="0"/>
              </a:defRPr>
            </a:lvl1pPr>
          </a:lstStyle>
          <a:p>
            <a:r>
              <a:rPr lang="pt-BR" dirty="0"/>
              <a:t>E-book em Comemoração ao Dia das Mães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6D4D985-AA57-48B1-8F0C-3B7C5ACE1245}"/>
              </a:ext>
            </a:extLst>
          </p:cNvPr>
          <p:cNvSpPr txBox="1"/>
          <p:nvPr/>
        </p:nvSpPr>
        <p:spPr>
          <a:xfrm>
            <a:off x="5391150" y="1275320"/>
            <a:ext cx="538162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latin typeface="Arial Nova" panose="020B0504020202020204" pitchFamily="34" charset="0"/>
              </a:rPr>
              <a:t>Apesar da já mencionada pandemia, o CRCRJ não poderia deixar de prestar sua homenagem a todas as mães, mas em especial as mães Profissionais da Contabilidade e publicou um e-book com poesias autorais de suas membros em homenagem as mães e depoimentos que demonstram as alegrias e angustias de se dividir entre a atividade profissional e a função de mãe. </a:t>
            </a:r>
          </a:p>
          <a:p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AC40C89-73F4-439B-8D99-76A19E13A941}"/>
              </a:ext>
            </a:extLst>
          </p:cNvPr>
          <p:cNvPicPr/>
          <p:nvPr/>
        </p:nvPicPr>
        <p:blipFill rotWithShape="1">
          <a:blip r:embed="rId3"/>
          <a:srcRect l="31891" t="15804" r="36077" b="4431"/>
          <a:stretch/>
        </p:blipFill>
        <p:spPr bwMode="auto">
          <a:xfrm>
            <a:off x="1576979" y="1370570"/>
            <a:ext cx="2623546" cy="36586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506948" y="4541178"/>
            <a:ext cx="5445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linkClick r:id="rId4"/>
              </a:rPr>
              <a:t>http://www.crc.org.br/_Boletim_semanal/00_pages/2020/05/Dia_das_Maes.pdf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06429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C15C544-84D9-4E5B-BCE3-D0083909B6C7}"/>
              </a:ext>
            </a:extLst>
          </p:cNvPr>
          <p:cNvSpPr txBox="1"/>
          <p:nvPr/>
        </p:nvSpPr>
        <p:spPr>
          <a:xfrm>
            <a:off x="747204" y="88607"/>
            <a:ext cx="10697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>
                <a:latin typeface="Arial Nova" panose="020B0504020202020204" pitchFamily="34" charset="0"/>
              </a:defRPr>
            </a:lvl1pPr>
          </a:lstStyle>
          <a:p>
            <a:r>
              <a:rPr lang="pt-BR" dirty="0" err="1"/>
              <a:t>Lives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6D4D985-AA57-48B1-8F0C-3B7C5ACE1245}"/>
              </a:ext>
            </a:extLst>
          </p:cNvPr>
          <p:cNvSpPr txBox="1"/>
          <p:nvPr/>
        </p:nvSpPr>
        <p:spPr>
          <a:xfrm>
            <a:off x="675859" y="734463"/>
            <a:ext cx="109407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latin typeface="Arial Nova" panose="020B0504020202020204" pitchFamily="34" charset="0"/>
              </a:rPr>
              <a:t>Com o intuito de levar as melhores práticas e informações atualizadas durante esse período de distanciamento social, com a realização de eventos on-line visando o desenvolvimento tanto Profissional e principalmente pessoal de nossa Classe. </a:t>
            </a:r>
          </a:p>
          <a:p>
            <a:pPr algn="just"/>
            <a:endParaRPr lang="pt-BR" sz="20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A967696-9E22-444D-A4A1-0393A0A6DF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916" b="24861"/>
          <a:stretch/>
        </p:blipFill>
        <p:spPr>
          <a:xfrm>
            <a:off x="6808784" y="2326209"/>
            <a:ext cx="3331810" cy="340760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BCE09FD-5F68-427C-892F-3473A728B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987" y="2261577"/>
            <a:ext cx="3359320" cy="335932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912741" y="1738831"/>
            <a:ext cx="4366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rial Nova" panose="020B0504020202020204" pitchFamily="34" charset="0"/>
              </a:rPr>
              <a:t>Abril de 2020</a:t>
            </a:r>
          </a:p>
        </p:txBody>
      </p:sp>
    </p:spTree>
    <p:extLst>
      <p:ext uri="{BB962C8B-B14F-4D97-AF65-F5344CB8AC3E}">
        <p14:creationId xmlns:p14="http://schemas.microsoft.com/office/powerpoint/2010/main" val="2283785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607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C15C544-84D9-4E5B-BCE3-D0083909B6C7}"/>
              </a:ext>
            </a:extLst>
          </p:cNvPr>
          <p:cNvSpPr txBox="1"/>
          <p:nvPr/>
        </p:nvSpPr>
        <p:spPr>
          <a:xfrm>
            <a:off x="747204" y="88607"/>
            <a:ext cx="10697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>
                <a:latin typeface="Arial Nova" panose="020B0504020202020204" pitchFamily="34" charset="0"/>
              </a:defRPr>
            </a:lvl1pPr>
          </a:lstStyle>
          <a:p>
            <a:r>
              <a:rPr lang="pt-BR" dirty="0" err="1"/>
              <a:t>Lives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6D4D985-AA57-48B1-8F0C-3B7C5ACE1245}"/>
              </a:ext>
            </a:extLst>
          </p:cNvPr>
          <p:cNvSpPr txBox="1"/>
          <p:nvPr/>
        </p:nvSpPr>
        <p:spPr>
          <a:xfrm>
            <a:off x="138113" y="566678"/>
            <a:ext cx="11915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rial Nova" panose="020B0504020202020204" pitchFamily="34" charset="0"/>
              </a:rPr>
              <a:t>Junho 2020</a:t>
            </a:r>
            <a:endParaRPr lang="pt-BR" sz="20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657" y="1178504"/>
            <a:ext cx="4093155" cy="409315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33" y="1129622"/>
            <a:ext cx="4093155" cy="409315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F997641-BE96-450F-9ADC-4F0353398E24}"/>
              </a:ext>
            </a:extLst>
          </p:cNvPr>
          <p:cNvSpPr txBox="1"/>
          <p:nvPr/>
        </p:nvSpPr>
        <p:spPr>
          <a:xfrm>
            <a:off x="8030827" y="5155102"/>
            <a:ext cx="1969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1.000 visualizações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D5E911E-7B86-4085-B77E-93163B19055C}"/>
              </a:ext>
            </a:extLst>
          </p:cNvPr>
          <p:cNvSpPr txBox="1"/>
          <p:nvPr/>
        </p:nvSpPr>
        <p:spPr>
          <a:xfrm>
            <a:off x="2252869" y="5075585"/>
            <a:ext cx="1794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558 visualizações</a:t>
            </a:r>
          </a:p>
        </p:txBody>
      </p:sp>
    </p:spTree>
    <p:extLst>
      <p:ext uri="{BB962C8B-B14F-4D97-AF65-F5344CB8AC3E}">
        <p14:creationId xmlns:p14="http://schemas.microsoft.com/office/powerpoint/2010/main" val="2513138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905DE4-0409-4BAD-8940-E96F5F24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07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C15C544-84D9-4E5B-BCE3-D0083909B6C7}"/>
              </a:ext>
            </a:extLst>
          </p:cNvPr>
          <p:cNvSpPr txBox="1"/>
          <p:nvPr/>
        </p:nvSpPr>
        <p:spPr>
          <a:xfrm>
            <a:off x="747204" y="88607"/>
            <a:ext cx="10697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>
                <a:latin typeface="Arial Nova" panose="020B0504020202020204" pitchFamily="34" charset="0"/>
              </a:defRPr>
            </a:lvl1pPr>
          </a:lstStyle>
          <a:p>
            <a:r>
              <a:rPr lang="pt-BR" dirty="0" err="1"/>
              <a:t>Lives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6D4D985-AA57-48B1-8F0C-3B7C5ACE1245}"/>
              </a:ext>
            </a:extLst>
          </p:cNvPr>
          <p:cNvSpPr txBox="1"/>
          <p:nvPr/>
        </p:nvSpPr>
        <p:spPr>
          <a:xfrm>
            <a:off x="4906472" y="566678"/>
            <a:ext cx="2379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rial Nova" panose="020B0504020202020204" pitchFamily="34" charset="0"/>
              </a:rPr>
              <a:t>Julho 2020</a:t>
            </a:r>
          </a:p>
          <a:p>
            <a:pPr algn="ctr"/>
            <a:endParaRPr lang="pt-BR" sz="20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533" y="1431087"/>
            <a:ext cx="3771918" cy="377191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929" y="1431087"/>
            <a:ext cx="3758219" cy="375821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2AC420D-6079-4C68-ADA6-BDB3368D86E6}"/>
              </a:ext>
            </a:extLst>
          </p:cNvPr>
          <p:cNvSpPr txBox="1"/>
          <p:nvPr/>
        </p:nvSpPr>
        <p:spPr>
          <a:xfrm>
            <a:off x="2557670" y="5155101"/>
            <a:ext cx="1969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1.199 visualizações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75324B0-FE73-405E-8C35-3CAB05DD9AF8}"/>
              </a:ext>
            </a:extLst>
          </p:cNvPr>
          <p:cNvSpPr txBox="1"/>
          <p:nvPr/>
        </p:nvSpPr>
        <p:spPr>
          <a:xfrm>
            <a:off x="8123591" y="5194861"/>
            <a:ext cx="1794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705 visualizações</a:t>
            </a:r>
          </a:p>
        </p:txBody>
      </p:sp>
    </p:spTree>
    <p:extLst>
      <p:ext uri="{BB962C8B-B14F-4D97-AF65-F5344CB8AC3E}">
        <p14:creationId xmlns:p14="http://schemas.microsoft.com/office/powerpoint/2010/main" val="29288044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935</Words>
  <Application>Microsoft Office PowerPoint</Application>
  <PresentationFormat>Widescreen</PresentationFormat>
  <Paragraphs>104</Paragraphs>
  <Slides>26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2" baseType="lpstr">
      <vt:lpstr>Arial</vt:lpstr>
      <vt:lpstr>Arial Nova</vt:lpstr>
      <vt:lpstr>Bahnschrift Condensed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Ilan Rodrigues Renz</dc:creator>
  <cp:lastModifiedBy>Ilan Rodrigues Renz</cp:lastModifiedBy>
  <cp:revision>2</cp:revision>
  <dcterms:created xsi:type="dcterms:W3CDTF">2020-12-21T22:58:17Z</dcterms:created>
  <dcterms:modified xsi:type="dcterms:W3CDTF">2020-12-22T00:43:44Z</dcterms:modified>
</cp:coreProperties>
</file>